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Default Extension="xlsx" ContentType="application/vnd.openxmlformats-officedocument.spreadsheetml.sheet"/>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316" r:id="rId3"/>
    <p:sldId id="257" r:id="rId4"/>
    <p:sldId id="277" r:id="rId5"/>
    <p:sldId id="298" r:id="rId6"/>
    <p:sldId id="299" r:id="rId7"/>
    <p:sldId id="300" r:id="rId8"/>
    <p:sldId id="311" r:id="rId9"/>
    <p:sldId id="318" r:id="rId10"/>
    <p:sldId id="303" r:id="rId11"/>
    <p:sldId id="305" r:id="rId12"/>
    <p:sldId id="306" r:id="rId13"/>
    <p:sldId id="307" r:id="rId14"/>
    <p:sldId id="309" r:id="rId15"/>
    <p:sldId id="319" r:id="rId16"/>
    <p:sldId id="278" r:id="rId17"/>
    <p:sldId id="283" r:id="rId18"/>
    <p:sldId id="310" r:id="rId19"/>
    <p:sldId id="288" r:id="rId20"/>
    <p:sldId id="294" r:id="rId21"/>
    <p:sldId id="293" r:id="rId22"/>
    <p:sldId id="295" r:id="rId23"/>
    <p:sldId id="315" r:id="rId24"/>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590D"/>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95" autoAdjust="0"/>
    <p:restoredTop sz="94660"/>
  </p:normalViewPr>
  <p:slideViewPr>
    <p:cSldViewPr>
      <p:cViewPr varScale="1">
        <p:scale>
          <a:sx n="86" d="100"/>
          <a:sy n="86" d="100"/>
        </p:scale>
        <p:origin x="-12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1"/>
  <c:chart>
    <c:plotArea>
      <c:layout>
        <c:manualLayout>
          <c:layoutTarget val="inner"/>
          <c:xMode val="edge"/>
          <c:yMode val="edge"/>
          <c:x val="5.6296498917784286E-2"/>
          <c:y val="7.9279279279279274E-2"/>
          <c:w val="0.9285394536601107"/>
          <c:h val="0.5480167411505994"/>
        </c:manualLayout>
      </c:layout>
      <c:barChart>
        <c:barDir val="col"/>
        <c:grouping val="clustered"/>
        <c:ser>
          <c:idx val="0"/>
          <c:order val="0"/>
          <c:tx>
            <c:strRef>
              <c:f>Лист1!$B$1</c:f>
              <c:strCache>
                <c:ptCount val="1"/>
                <c:pt idx="0">
                  <c:v>Доля учащихся, получивших "зачет" по всем требованиям и кретериям</c:v>
                </c:pt>
              </c:strCache>
            </c:strRef>
          </c:tx>
          <c:spPr>
            <a:solidFill>
              <a:schemeClr val="accent1"/>
            </a:solidFill>
          </c:spPr>
          <c:dLbls>
            <c:numFmt formatCode="0.0%" sourceLinked="0"/>
            <c:txPr>
              <a:bodyPr rot="0" vert="horz"/>
              <a:lstStyle/>
              <a:p>
                <a:pPr>
                  <a:defRPr/>
                </a:pPr>
                <a:endParaRPr lang="ru-RU"/>
              </a:p>
            </c:txPr>
            <c:dLblPos val="outEnd"/>
            <c:showVal val="1"/>
          </c:dLbls>
          <c:cat>
            <c:numRef>
              <c:f>Лист1!$A$2:$A$27</c:f>
              <c:numCache>
                <c:formatCode>General</c:formatCode>
                <c:ptCount val="26"/>
                <c:pt idx="0">
                  <c:v>219303</c:v>
                </c:pt>
                <c:pt idx="1">
                  <c:v>219304</c:v>
                </c:pt>
                <c:pt idx="2">
                  <c:v>219305</c:v>
                </c:pt>
                <c:pt idx="3">
                  <c:v>219306</c:v>
                </c:pt>
                <c:pt idx="4">
                  <c:v>219311</c:v>
                </c:pt>
                <c:pt idx="5">
                  <c:v>219312</c:v>
                </c:pt>
                <c:pt idx="6">
                  <c:v>219314</c:v>
                </c:pt>
                <c:pt idx="7">
                  <c:v>219316</c:v>
                </c:pt>
                <c:pt idx="8">
                  <c:v>219317</c:v>
                </c:pt>
                <c:pt idx="9">
                  <c:v>219318</c:v>
                </c:pt>
                <c:pt idx="10">
                  <c:v>219319</c:v>
                </c:pt>
                <c:pt idx="11">
                  <c:v>219320</c:v>
                </c:pt>
                <c:pt idx="12">
                  <c:v>219321</c:v>
                </c:pt>
                <c:pt idx="13">
                  <c:v>219322</c:v>
                </c:pt>
                <c:pt idx="14">
                  <c:v>219324</c:v>
                </c:pt>
                <c:pt idx="15">
                  <c:v>219327</c:v>
                </c:pt>
                <c:pt idx="16">
                  <c:v>219328</c:v>
                </c:pt>
                <c:pt idx="17">
                  <c:v>219330</c:v>
                </c:pt>
                <c:pt idx="18">
                  <c:v>219333</c:v>
                </c:pt>
                <c:pt idx="19">
                  <c:v>219334</c:v>
                </c:pt>
                <c:pt idx="20">
                  <c:v>219340</c:v>
                </c:pt>
                <c:pt idx="21">
                  <c:v>219343</c:v>
                </c:pt>
                <c:pt idx="22">
                  <c:v>219348</c:v>
                </c:pt>
                <c:pt idx="23">
                  <c:v>219350</c:v>
                </c:pt>
                <c:pt idx="24">
                  <c:v>219353</c:v>
                </c:pt>
                <c:pt idx="25">
                  <c:v>219357</c:v>
                </c:pt>
              </c:numCache>
            </c:numRef>
          </c:cat>
          <c:val>
            <c:numRef>
              <c:f>Лист1!$B$2:$B$27</c:f>
              <c:numCache>
                <c:formatCode>0.00%</c:formatCode>
                <c:ptCount val="26"/>
                <c:pt idx="0">
                  <c:v>0.54545454545454541</c:v>
                </c:pt>
                <c:pt idx="1">
                  <c:v>0.15384615384615463</c:v>
                </c:pt>
                <c:pt idx="2">
                  <c:v>0.77142857142857446</c:v>
                </c:pt>
                <c:pt idx="3" formatCode="0%">
                  <c:v>0.5</c:v>
                </c:pt>
                <c:pt idx="4">
                  <c:v>0.41379310344827575</c:v>
                </c:pt>
                <c:pt idx="5">
                  <c:v>0.33333333333333331</c:v>
                </c:pt>
                <c:pt idx="6">
                  <c:v>0.14814814814814861</c:v>
                </c:pt>
                <c:pt idx="7">
                  <c:v>0.38095238095238254</c:v>
                </c:pt>
                <c:pt idx="8" formatCode="0%">
                  <c:v>0.84000000000000064</c:v>
                </c:pt>
                <c:pt idx="9">
                  <c:v>0.35416666666666785</c:v>
                </c:pt>
                <c:pt idx="10">
                  <c:v>0.57142857142857395</c:v>
                </c:pt>
                <c:pt idx="11">
                  <c:v>0.47297297297297497</c:v>
                </c:pt>
                <c:pt idx="12">
                  <c:v>0.69444444444444609</c:v>
                </c:pt>
                <c:pt idx="13">
                  <c:v>0.1304347826086957</c:v>
                </c:pt>
                <c:pt idx="14">
                  <c:v>0.50847457627118664</c:v>
                </c:pt>
                <c:pt idx="15">
                  <c:v>0.34090909090909166</c:v>
                </c:pt>
                <c:pt idx="16">
                  <c:v>0.57831325301204817</c:v>
                </c:pt>
                <c:pt idx="17">
                  <c:v>0.83636363636363664</c:v>
                </c:pt>
                <c:pt idx="18">
                  <c:v>0.29629629629629628</c:v>
                </c:pt>
                <c:pt idx="19">
                  <c:v>0.40384615384615385</c:v>
                </c:pt>
                <c:pt idx="20" formatCode="0%">
                  <c:v>0.125</c:v>
                </c:pt>
                <c:pt idx="21">
                  <c:v>0.16666666666666671</c:v>
                </c:pt>
                <c:pt idx="22">
                  <c:v>0.28571428571428698</c:v>
                </c:pt>
                <c:pt idx="23" formatCode="0%">
                  <c:v>0</c:v>
                </c:pt>
                <c:pt idx="24" formatCode="0%">
                  <c:v>0</c:v>
                </c:pt>
                <c:pt idx="25">
                  <c:v>0.60500000000000065</c:v>
                </c:pt>
              </c:numCache>
            </c:numRef>
          </c:val>
        </c:ser>
        <c:axId val="63766528"/>
        <c:axId val="63768064"/>
      </c:barChart>
      <c:lineChart>
        <c:grouping val="standard"/>
        <c:ser>
          <c:idx val="1"/>
          <c:order val="1"/>
          <c:tx>
            <c:strRef>
              <c:f>Лист1!$C$1</c:f>
              <c:strCache>
                <c:ptCount val="1"/>
                <c:pt idx="0">
                  <c:v>Доля учащихся, получивших "зачет" по критерию в городском округе</c:v>
                </c:pt>
              </c:strCache>
            </c:strRef>
          </c:tx>
          <c:spPr>
            <a:ln w="34925">
              <a:solidFill>
                <a:srgbClr val="FF0000"/>
              </a:solidFill>
            </a:ln>
          </c:spPr>
          <c:marker>
            <c:symbol val="none"/>
          </c:marker>
          <c:dLbls>
            <c:dLbl>
              <c:idx val="21"/>
              <c:layout>
                <c:manualLayout>
                  <c:x val="-4.6415242975413502E-2"/>
                  <c:y val="-0.14898768423177874"/>
                </c:manualLayout>
              </c:layout>
              <c:tx>
                <c:rich>
                  <a:bodyPr/>
                  <a:lstStyle/>
                  <a:p>
                    <a:r>
                      <a:rPr lang="ru-RU" b="1">
                        <a:solidFill>
                          <a:srgbClr val="FF0000"/>
                        </a:solidFill>
                      </a:rPr>
                      <a:t>по округу 48,9</a:t>
                    </a:r>
                    <a:r>
                      <a:rPr lang="en-US" b="1">
                        <a:solidFill>
                          <a:srgbClr val="FF0000"/>
                        </a:solidFill>
                      </a:rPr>
                      <a:t>%</a:t>
                    </a:r>
                  </a:p>
                </c:rich>
              </c:tx>
              <c:showVal val="1"/>
            </c:dLbl>
            <c:delete val="1"/>
          </c:dLbls>
          <c:cat>
            <c:numRef>
              <c:f>Лист1!$A$2:$A$27</c:f>
              <c:numCache>
                <c:formatCode>General</c:formatCode>
                <c:ptCount val="26"/>
                <c:pt idx="0">
                  <c:v>219303</c:v>
                </c:pt>
                <c:pt idx="1">
                  <c:v>219304</c:v>
                </c:pt>
                <c:pt idx="2">
                  <c:v>219305</c:v>
                </c:pt>
                <c:pt idx="3">
                  <c:v>219306</c:v>
                </c:pt>
                <c:pt idx="4">
                  <c:v>219311</c:v>
                </c:pt>
                <c:pt idx="5">
                  <c:v>219312</c:v>
                </c:pt>
                <c:pt idx="6">
                  <c:v>219314</c:v>
                </c:pt>
                <c:pt idx="7">
                  <c:v>219316</c:v>
                </c:pt>
                <c:pt idx="8">
                  <c:v>219317</c:v>
                </c:pt>
                <c:pt idx="9">
                  <c:v>219318</c:v>
                </c:pt>
                <c:pt idx="10">
                  <c:v>219319</c:v>
                </c:pt>
                <c:pt idx="11">
                  <c:v>219320</c:v>
                </c:pt>
                <c:pt idx="12">
                  <c:v>219321</c:v>
                </c:pt>
                <c:pt idx="13">
                  <c:v>219322</c:v>
                </c:pt>
                <c:pt idx="14">
                  <c:v>219324</c:v>
                </c:pt>
                <c:pt idx="15">
                  <c:v>219327</c:v>
                </c:pt>
                <c:pt idx="16">
                  <c:v>219328</c:v>
                </c:pt>
                <c:pt idx="17">
                  <c:v>219330</c:v>
                </c:pt>
                <c:pt idx="18">
                  <c:v>219333</c:v>
                </c:pt>
                <c:pt idx="19">
                  <c:v>219334</c:v>
                </c:pt>
                <c:pt idx="20">
                  <c:v>219340</c:v>
                </c:pt>
                <c:pt idx="21">
                  <c:v>219343</c:v>
                </c:pt>
                <c:pt idx="22">
                  <c:v>219348</c:v>
                </c:pt>
                <c:pt idx="23">
                  <c:v>219350</c:v>
                </c:pt>
                <c:pt idx="24">
                  <c:v>219353</c:v>
                </c:pt>
                <c:pt idx="25">
                  <c:v>219357</c:v>
                </c:pt>
              </c:numCache>
            </c:numRef>
          </c:cat>
          <c:val>
            <c:numRef>
              <c:f>Лист1!$C$2:$C$27</c:f>
              <c:numCache>
                <c:formatCode>0.0%</c:formatCode>
                <c:ptCount val="26"/>
                <c:pt idx="0">
                  <c:v>0.46900000000000008</c:v>
                </c:pt>
                <c:pt idx="1">
                  <c:v>0.46900000000000008</c:v>
                </c:pt>
                <c:pt idx="2">
                  <c:v>0.46900000000000008</c:v>
                </c:pt>
                <c:pt idx="3">
                  <c:v>0.46900000000000008</c:v>
                </c:pt>
                <c:pt idx="4">
                  <c:v>0.46900000000000008</c:v>
                </c:pt>
                <c:pt idx="5">
                  <c:v>0.46900000000000008</c:v>
                </c:pt>
                <c:pt idx="6">
                  <c:v>0.46900000000000008</c:v>
                </c:pt>
                <c:pt idx="7">
                  <c:v>0.46900000000000008</c:v>
                </c:pt>
                <c:pt idx="8">
                  <c:v>0.46900000000000008</c:v>
                </c:pt>
                <c:pt idx="9">
                  <c:v>0.46900000000000008</c:v>
                </c:pt>
                <c:pt idx="10">
                  <c:v>0.46900000000000008</c:v>
                </c:pt>
                <c:pt idx="11">
                  <c:v>0.46900000000000008</c:v>
                </c:pt>
                <c:pt idx="12">
                  <c:v>0.46900000000000008</c:v>
                </c:pt>
                <c:pt idx="13">
                  <c:v>0.46900000000000008</c:v>
                </c:pt>
                <c:pt idx="14">
                  <c:v>0.46900000000000008</c:v>
                </c:pt>
                <c:pt idx="15">
                  <c:v>0.46900000000000008</c:v>
                </c:pt>
                <c:pt idx="16">
                  <c:v>0.46900000000000008</c:v>
                </c:pt>
                <c:pt idx="17">
                  <c:v>0.46900000000000008</c:v>
                </c:pt>
                <c:pt idx="18">
                  <c:v>0.46900000000000008</c:v>
                </c:pt>
                <c:pt idx="19">
                  <c:v>0.46900000000000008</c:v>
                </c:pt>
                <c:pt idx="20">
                  <c:v>0.46900000000000008</c:v>
                </c:pt>
                <c:pt idx="21">
                  <c:v>0.46900000000000008</c:v>
                </c:pt>
                <c:pt idx="22">
                  <c:v>0.46900000000000008</c:v>
                </c:pt>
                <c:pt idx="23">
                  <c:v>0.46900000000000008</c:v>
                </c:pt>
                <c:pt idx="24">
                  <c:v>0.46900000000000008</c:v>
                </c:pt>
                <c:pt idx="25">
                  <c:v>0.46900000000000008</c:v>
                </c:pt>
              </c:numCache>
            </c:numRef>
          </c:val>
        </c:ser>
        <c:marker val="1"/>
        <c:axId val="63766528"/>
        <c:axId val="63768064"/>
      </c:lineChart>
      <c:catAx>
        <c:axId val="63766528"/>
        <c:scaling>
          <c:orientation val="minMax"/>
        </c:scaling>
        <c:axPos val="b"/>
        <c:numFmt formatCode="General" sourceLinked="1"/>
        <c:tickLblPos val="nextTo"/>
        <c:txPr>
          <a:bodyPr rot="-1860000" vert="horz"/>
          <a:lstStyle/>
          <a:p>
            <a:pPr>
              <a:defRPr/>
            </a:pPr>
            <a:endParaRPr lang="ru-RU"/>
          </a:p>
        </c:txPr>
        <c:crossAx val="63768064"/>
        <c:crosses val="autoZero"/>
        <c:auto val="1"/>
        <c:lblAlgn val="ctr"/>
        <c:lblOffset val="100"/>
      </c:catAx>
      <c:valAx>
        <c:axId val="63768064"/>
        <c:scaling>
          <c:orientation val="minMax"/>
          <c:max val="1"/>
        </c:scaling>
        <c:axPos val="l"/>
        <c:majorGridlines/>
        <c:numFmt formatCode="0%" sourceLinked="0"/>
        <c:tickLblPos val="nextTo"/>
        <c:txPr>
          <a:bodyPr/>
          <a:lstStyle/>
          <a:p>
            <a:pPr>
              <a:defRPr sz="1100"/>
            </a:pPr>
            <a:endParaRPr lang="ru-RU"/>
          </a:p>
        </c:txPr>
        <c:crossAx val="63766528"/>
        <c:crosses val="autoZero"/>
        <c:crossBetween val="between"/>
      </c:valAx>
    </c:plotArea>
    <c:legend>
      <c:legendPos val="b"/>
      <c:layout>
        <c:manualLayout>
          <c:xMode val="edge"/>
          <c:yMode val="edge"/>
          <c:x val="1.5481005320985095E-2"/>
          <c:y val="0.85351301236599164"/>
          <c:w val="0.97868772917032909"/>
          <c:h val="0.11995299095075802"/>
        </c:manualLayout>
      </c:layout>
      <c:txPr>
        <a:bodyPr/>
        <a:lstStyle/>
        <a:p>
          <a:pPr>
            <a:defRPr sz="1200"/>
          </a:pPr>
          <a:endParaRPr lang="ru-RU"/>
        </a:p>
      </c:txPr>
    </c:legend>
    <c:plotVisOnly val="1"/>
    <c:dispBlanksAs val="gap"/>
  </c:chart>
  <c:spPr>
    <a:solidFill>
      <a:schemeClr val="accent5">
        <a:lumMod val="20000"/>
        <a:lumOff val="80000"/>
      </a:schemeClr>
    </a:solidFill>
  </c:spPr>
  <c:txPr>
    <a:bodyPr/>
    <a:lstStyle/>
    <a:p>
      <a:pPr>
        <a:defRPr>
          <a:latin typeface="Times New Roman" pitchFamily="18" charset="0"/>
          <a:cs typeface="Times New Roman" pitchFamily="18" charset="0"/>
        </a:defRPr>
      </a:pPr>
      <a:endParaRPr lang="ru-RU"/>
    </a:p>
  </c:txPr>
  <c:externalData r:id="rId1"/>
</c:chartSpace>
</file>

<file path=ppt/diagrams/_rels/data2.xml.rels><?xml version="1.0" encoding="UTF-8" standalone="yes"?>
<Relationships xmlns="http://schemas.openxmlformats.org/package/2006/relationships"><Relationship Id="rId1" Type="http://schemas.openxmlformats.org/officeDocument/2006/relationships/image" Target="../media/image5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54.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5FC71D-1240-4BAB-9A26-D2BCFE095409}" type="doc">
      <dgm:prSet loTypeId="urn:microsoft.com/office/officeart/2005/8/layout/hierarchy1" loCatId="hierarchy" qsTypeId="urn:microsoft.com/office/officeart/2005/8/quickstyle/simple5" qsCatId="simple" csTypeId="urn:microsoft.com/office/officeart/2005/8/colors/colorful4" csCatId="colorful" phldr="1"/>
      <dgm:spPr/>
      <dgm:t>
        <a:bodyPr/>
        <a:lstStyle/>
        <a:p>
          <a:endParaRPr lang="ru-RU"/>
        </a:p>
      </dgm:t>
    </dgm:pt>
    <dgm:pt modelId="{88B25B24-0166-4880-962C-BF66420B415D}">
      <dgm:prSet phldrT="[Текст]" custT="1"/>
      <dgm:spPr/>
      <dgm:t>
        <a:bodyPr/>
        <a:lstStyle/>
        <a:p>
          <a:pPr algn="ctr"/>
          <a:r>
            <a:rPr lang="ru-RU" sz="2400" b="1" dirty="0" smtClean="0">
              <a:solidFill>
                <a:schemeClr val="tx2">
                  <a:lumMod val="75000"/>
                </a:schemeClr>
              </a:solidFill>
              <a:latin typeface="Times New Roman" pitchFamily="18" charset="0"/>
              <a:cs typeface="Times New Roman" pitchFamily="18" charset="0"/>
            </a:rPr>
            <a:t>Формы проведения государственной итоговой аттестации</a:t>
          </a:r>
          <a:endParaRPr lang="ru-RU" sz="2400" dirty="0">
            <a:solidFill>
              <a:schemeClr val="tx2">
                <a:lumMod val="75000"/>
              </a:schemeClr>
            </a:solidFill>
            <a:latin typeface="Times New Roman" pitchFamily="18" charset="0"/>
            <a:cs typeface="Times New Roman" pitchFamily="18" charset="0"/>
          </a:endParaRPr>
        </a:p>
      </dgm:t>
    </dgm:pt>
    <dgm:pt modelId="{3C33818E-E8A8-4753-9B35-D108CC55DF42}" type="parTrans" cxnId="{2DDC3199-0F32-4F4A-B00F-9C9A27980547}">
      <dgm:prSet/>
      <dgm:spPr/>
      <dgm:t>
        <a:bodyPr/>
        <a:lstStyle/>
        <a:p>
          <a:pPr algn="ctr"/>
          <a:endParaRPr lang="ru-RU"/>
        </a:p>
      </dgm:t>
    </dgm:pt>
    <dgm:pt modelId="{6BADF923-4CFC-4BEA-BC8F-BEE69124AD78}" type="sibTrans" cxnId="{2DDC3199-0F32-4F4A-B00F-9C9A27980547}">
      <dgm:prSet/>
      <dgm:spPr/>
      <dgm:t>
        <a:bodyPr/>
        <a:lstStyle/>
        <a:p>
          <a:pPr algn="ctr"/>
          <a:endParaRPr lang="ru-RU"/>
        </a:p>
      </dgm:t>
    </dgm:pt>
    <dgm:pt modelId="{BDD81ED5-D698-4733-A24C-3AAE00A19FED}">
      <dgm:prSet phldrT="[Текст]" custT="1"/>
      <dgm:spPr/>
      <dgm:t>
        <a:bodyPr/>
        <a:lstStyle/>
        <a:p>
          <a:pPr algn="ctr"/>
          <a:r>
            <a:rPr lang="ru-RU" sz="2000" b="1" dirty="0" smtClean="0">
              <a:solidFill>
                <a:schemeClr val="tx2">
                  <a:lumMod val="75000"/>
                </a:schemeClr>
              </a:solidFill>
              <a:latin typeface="Times New Roman" pitchFamily="18" charset="0"/>
              <a:cs typeface="Times New Roman" pitchFamily="18" charset="0"/>
            </a:rPr>
            <a:t>Единый государственный экзамен </a:t>
          </a:r>
          <a:endParaRPr lang="ru-RU" sz="2000" b="1" baseline="0" dirty="0">
            <a:solidFill>
              <a:schemeClr val="tx2">
                <a:lumMod val="75000"/>
              </a:schemeClr>
            </a:solidFill>
            <a:latin typeface="Times New Roman" pitchFamily="18" charset="0"/>
            <a:cs typeface="Times New Roman" pitchFamily="18" charset="0"/>
          </a:endParaRPr>
        </a:p>
      </dgm:t>
    </dgm:pt>
    <dgm:pt modelId="{1B601C4B-6BDD-4459-A88D-83841042F427}" type="parTrans" cxnId="{2246B2BE-EB72-48A6-9ADE-0421DF34FCC4}">
      <dgm:prSet/>
      <dgm:spPr/>
      <dgm:t>
        <a:bodyPr/>
        <a:lstStyle/>
        <a:p>
          <a:pPr algn="ctr"/>
          <a:endParaRPr lang="ru-RU"/>
        </a:p>
      </dgm:t>
    </dgm:pt>
    <dgm:pt modelId="{65DB50B4-05ED-40AF-B6E7-E9E995BEAA8F}" type="sibTrans" cxnId="{2246B2BE-EB72-48A6-9ADE-0421DF34FCC4}">
      <dgm:prSet/>
      <dgm:spPr/>
      <dgm:t>
        <a:bodyPr/>
        <a:lstStyle/>
        <a:p>
          <a:pPr algn="ctr"/>
          <a:endParaRPr lang="ru-RU"/>
        </a:p>
      </dgm:t>
    </dgm:pt>
    <dgm:pt modelId="{5B4C3025-D504-4AAD-91F7-D88B3DC993A1}">
      <dgm:prSet phldrT="[Текст]" custT="1"/>
      <dgm:spPr/>
      <dgm:t>
        <a:bodyPr/>
        <a:lstStyle/>
        <a:p>
          <a:pPr algn="ctr">
            <a:lnSpc>
              <a:spcPct val="100000"/>
            </a:lnSpc>
            <a:spcAft>
              <a:spcPts val="0"/>
            </a:spcAft>
          </a:pPr>
          <a:r>
            <a:rPr lang="ru-RU" sz="2000" b="1" dirty="0" smtClean="0">
              <a:solidFill>
                <a:schemeClr val="tx2">
                  <a:lumMod val="75000"/>
                </a:schemeClr>
              </a:solidFill>
              <a:latin typeface="Times New Roman" pitchFamily="18" charset="0"/>
              <a:cs typeface="Times New Roman" pitchFamily="18" charset="0"/>
            </a:rPr>
            <a:t>Государственный выпускной </a:t>
          </a:r>
        </a:p>
        <a:p>
          <a:pPr algn="ctr">
            <a:lnSpc>
              <a:spcPct val="100000"/>
            </a:lnSpc>
            <a:spcAft>
              <a:spcPts val="0"/>
            </a:spcAft>
          </a:pPr>
          <a:r>
            <a:rPr lang="ru-RU" sz="2000" b="1" dirty="0" smtClean="0">
              <a:solidFill>
                <a:schemeClr val="tx2">
                  <a:lumMod val="75000"/>
                </a:schemeClr>
              </a:solidFill>
              <a:latin typeface="Times New Roman" pitchFamily="18" charset="0"/>
              <a:cs typeface="Times New Roman" pitchFamily="18" charset="0"/>
            </a:rPr>
            <a:t>экзамен</a:t>
          </a:r>
          <a:endParaRPr lang="ru-RU" sz="2000" b="1" baseline="0" dirty="0">
            <a:solidFill>
              <a:schemeClr val="tx2">
                <a:lumMod val="75000"/>
              </a:schemeClr>
            </a:solidFill>
            <a:latin typeface="Times New Roman" pitchFamily="18" charset="0"/>
            <a:cs typeface="Times New Roman" pitchFamily="18" charset="0"/>
          </a:endParaRPr>
        </a:p>
      </dgm:t>
    </dgm:pt>
    <dgm:pt modelId="{4F040DE1-6893-425C-9986-11AB90C77AA8}" type="parTrans" cxnId="{3D4275BF-5C4C-4421-A5D5-0E46A086532B}">
      <dgm:prSet/>
      <dgm:spPr/>
      <dgm:t>
        <a:bodyPr/>
        <a:lstStyle/>
        <a:p>
          <a:pPr algn="ctr"/>
          <a:endParaRPr lang="ru-RU"/>
        </a:p>
      </dgm:t>
    </dgm:pt>
    <dgm:pt modelId="{4B833345-77F7-40BF-B917-E044803A7CF6}" type="sibTrans" cxnId="{3D4275BF-5C4C-4421-A5D5-0E46A086532B}">
      <dgm:prSet/>
      <dgm:spPr/>
      <dgm:t>
        <a:bodyPr/>
        <a:lstStyle/>
        <a:p>
          <a:pPr algn="ctr"/>
          <a:endParaRPr lang="ru-RU"/>
        </a:p>
      </dgm:t>
    </dgm:pt>
    <dgm:pt modelId="{2C8F85EB-3C1F-46D0-A489-F1AAC62D9F37}" type="pres">
      <dgm:prSet presAssocID="{935FC71D-1240-4BAB-9A26-D2BCFE095409}" presName="hierChild1" presStyleCnt="0">
        <dgm:presLayoutVars>
          <dgm:chPref val="1"/>
          <dgm:dir/>
          <dgm:animOne val="branch"/>
          <dgm:animLvl val="lvl"/>
          <dgm:resizeHandles/>
        </dgm:presLayoutVars>
      </dgm:prSet>
      <dgm:spPr/>
      <dgm:t>
        <a:bodyPr/>
        <a:lstStyle/>
        <a:p>
          <a:endParaRPr lang="ru-RU"/>
        </a:p>
      </dgm:t>
    </dgm:pt>
    <dgm:pt modelId="{A5B2A2C0-57CB-4F91-BFF7-3265C7071607}" type="pres">
      <dgm:prSet presAssocID="{88B25B24-0166-4880-962C-BF66420B415D}" presName="hierRoot1" presStyleCnt="0"/>
      <dgm:spPr/>
      <dgm:t>
        <a:bodyPr/>
        <a:lstStyle/>
        <a:p>
          <a:endParaRPr lang="ru-RU"/>
        </a:p>
      </dgm:t>
    </dgm:pt>
    <dgm:pt modelId="{4E6E0550-D95D-4EBF-BB26-B761BB24378F}" type="pres">
      <dgm:prSet presAssocID="{88B25B24-0166-4880-962C-BF66420B415D}" presName="composite" presStyleCnt="0"/>
      <dgm:spPr/>
      <dgm:t>
        <a:bodyPr/>
        <a:lstStyle/>
        <a:p>
          <a:endParaRPr lang="ru-RU"/>
        </a:p>
      </dgm:t>
    </dgm:pt>
    <dgm:pt modelId="{A6817EC0-83AD-4991-803F-FA58DB797836}" type="pres">
      <dgm:prSet presAssocID="{88B25B24-0166-4880-962C-BF66420B415D}" presName="background" presStyleLbl="node0" presStyleIdx="0" presStyleCnt="1"/>
      <dgm:spPr/>
      <dgm:t>
        <a:bodyPr/>
        <a:lstStyle/>
        <a:p>
          <a:endParaRPr lang="ru-RU"/>
        </a:p>
      </dgm:t>
    </dgm:pt>
    <dgm:pt modelId="{992FE0F1-1884-4B2D-AD96-EF5BC3230670}" type="pres">
      <dgm:prSet presAssocID="{88B25B24-0166-4880-962C-BF66420B415D}" presName="text" presStyleLbl="fgAcc0" presStyleIdx="0" presStyleCnt="1" custScaleX="212453" custScaleY="106991" custLinFactNeighborX="7772" custLinFactNeighborY="-12463">
        <dgm:presLayoutVars>
          <dgm:chPref val="3"/>
        </dgm:presLayoutVars>
      </dgm:prSet>
      <dgm:spPr/>
      <dgm:t>
        <a:bodyPr/>
        <a:lstStyle/>
        <a:p>
          <a:endParaRPr lang="ru-RU"/>
        </a:p>
      </dgm:t>
    </dgm:pt>
    <dgm:pt modelId="{221F0D2E-4937-4061-B2C4-30517A010BA1}" type="pres">
      <dgm:prSet presAssocID="{88B25B24-0166-4880-962C-BF66420B415D}" presName="hierChild2" presStyleCnt="0"/>
      <dgm:spPr/>
      <dgm:t>
        <a:bodyPr/>
        <a:lstStyle/>
        <a:p>
          <a:endParaRPr lang="ru-RU"/>
        </a:p>
      </dgm:t>
    </dgm:pt>
    <dgm:pt modelId="{D5EC57DF-2175-4F8A-AC8A-0465F0451AEB}" type="pres">
      <dgm:prSet presAssocID="{1B601C4B-6BDD-4459-A88D-83841042F427}" presName="Name10" presStyleLbl="parChTrans1D2" presStyleIdx="0" presStyleCnt="2"/>
      <dgm:spPr/>
      <dgm:t>
        <a:bodyPr/>
        <a:lstStyle/>
        <a:p>
          <a:endParaRPr lang="ru-RU"/>
        </a:p>
      </dgm:t>
    </dgm:pt>
    <dgm:pt modelId="{C8DCCB72-3A78-4EBF-9739-98CD468CE746}" type="pres">
      <dgm:prSet presAssocID="{BDD81ED5-D698-4733-A24C-3AAE00A19FED}" presName="hierRoot2" presStyleCnt="0"/>
      <dgm:spPr/>
      <dgm:t>
        <a:bodyPr/>
        <a:lstStyle/>
        <a:p>
          <a:endParaRPr lang="ru-RU"/>
        </a:p>
      </dgm:t>
    </dgm:pt>
    <dgm:pt modelId="{7375BFC8-57F1-40ED-BDB0-DD844FEDB982}" type="pres">
      <dgm:prSet presAssocID="{BDD81ED5-D698-4733-A24C-3AAE00A19FED}" presName="composite2" presStyleCnt="0"/>
      <dgm:spPr/>
      <dgm:t>
        <a:bodyPr/>
        <a:lstStyle/>
        <a:p>
          <a:endParaRPr lang="ru-RU"/>
        </a:p>
      </dgm:t>
    </dgm:pt>
    <dgm:pt modelId="{2CF4BA57-961A-4FCF-8CC1-5A99605133D1}" type="pres">
      <dgm:prSet presAssocID="{BDD81ED5-D698-4733-A24C-3AAE00A19FED}" presName="background2" presStyleLbl="node2" presStyleIdx="0" presStyleCnt="2"/>
      <dgm:spPr/>
      <dgm:t>
        <a:bodyPr/>
        <a:lstStyle/>
        <a:p>
          <a:endParaRPr lang="ru-RU"/>
        </a:p>
      </dgm:t>
    </dgm:pt>
    <dgm:pt modelId="{D2B80F19-2E9B-49F3-AC49-853B16E6AD2C}" type="pres">
      <dgm:prSet presAssocID="{BDD81ED5-D698-4733-A24C-3AAE00A19FED}" presName="text2" presStyleLbl="fgAcc2" presStyleIdx="0" presStyleCnt="2" custScaleX="113409" custScaleY="72055" custLinFactNeighborX="2962" custLinFactNeighborY="-30205">
        <dgm:presLayoutVars>
          <dgm:chPref val="3"/>
        </dgm:presLayoutVars>
      </dgm:prSet>
      <dgm:spPr/>
      <dgm:t>
        <a:bodyPr/>
        <a:lstStyle/>
        <a:p>
          <a:endParaRPr lang="ru-RU"/>
        </a:p>
      </dgm:t>
    </dgm:pt>
    <dgm:pt modelId="{A00C4F58-8F68-46A6-8BB5-5C495D45CD62}" type="pres">
      <dgm:prSet presAssocID="{BDD81ED5-D698-4733-A24C-3AAE00A19FED}" presName="hierChild3" presStyleCnt="0"/>
      <dgm:spPr/>
      <dgm:t>
        <a:bodyPr/>
        <a:lstStyle/>
        <a:p>
          <a:endParaRPr lang="ru-RU"/>
        </a:p>
      </dgm:t>
    </dgm:pt>
    <dgm:pt modelId="{B0D6F533-20DA-40B2-84ED-FC51D0949572}" type="pres">
      <dgm:prSet presAssocID="{4F040DE1-6893-425C-9986-11AB90C77AA8}" presName="Name10" presStyleLbl="parChTrans1D2" presStyleIdx="1" presStyleCnt="2"/>
      <dgm:spPr/>
      <dgm:t>
        <a:bodyPr/>
        <a:lstStyle/>
        <a:p>
          <a:endParaRPr lang="ru-RU"/>
        </a:p>
      </dgm:t>
    </dgm:pt>
    <dgm:pt modelId="{1420BF79-F822-4DB7-8C1A-67417AD50B93}" type="pres">
      <dgm:prSet presAssocID="{5B4C3025-D504-4AAD-91F7-D88B3DC993A1}" presName="hierRoot2" presStyleCnt="0"/>
      <dgm:spPr/>
      <dgm:t>
        <a:bodyPr/>
        <a:lstStyle/>
        <a:p>
          <a:endParaRPr lang="ru-RU"/>
        </a:p>
      </dgm:t>
    </dgm:pt>
    <dgm:pt modelId="{453FE24D-6559-4F66-A202-8316D0BE76CD}" type="pres">
      <dgm:prSet presAssocID="{5B4C3025-D504-4AAD-91F7-D88B3DC993A1}" presName="composite2" presStyleCnt="0"/>
      <dgm:spPr/>
      <dgm:t>
        <a:bodyPr/>
        <a:lstStyle/>
        <a:p>
          <a:endParaRPr lang="ru-RU"/>
        </a:p>
      </dgm:t>
    </dgm:pt>
    <dgm:pt modelId="{C5383235-FCDB-4A8C-BD65-028F6930E0B9}" type="pres">
      <dgm:prSet presAssocID="{5B4C3025-D504-4AAD-91F7-D88B3DC993A1}" presName="background2" presStyleLbl="node2" presStyleIdx="1" presStyleCnt="2"/>
      <dgm:spPr/>
      <dgm:t>
        <a:bodyPr/>
        <a:lstStyle/>
        <a:p>
          <a:endParaRPr lang="ru-RU"/>
        </a:p>
      </dgm:t>
    </dgm:pt>
    <dgm:pt modelId="{AB9EE5BC-8497-4C14-9067-4C2AF0FA55A1}" type="pres">
      <dgm:prSet presAssocID="{5B4C3025-D504-4AAD-91F7-D88B3DC993A1}" presName="text2" presStyleLbl="fgAcc2" presStyleIdx="1" presStyleCnt="2" custScaleX="115803" custScaleY="72055" custLinFactNeighborX="3030" custLinFactNeighborY="-30205">
        <dgm:presLayoutVars>
          <dgm:chPref val="3"/>
        </dgm:presLayoutVars>
      </dgm:prSet>
      <dgm:spPr/>
      <dgm:t>
        <a:bodyPr/>
        <a:lstStyle/>
        <a:p>
          <a:endParaRPr lang="ru-RU"/>
        </a:p>
      </dgm:t>
    </dgm:pt>
    <dgm:pt modelId="{FC3D8C7E-344B-4608-8EB6-4A1B0561FA48}" type="pres">
      <dgm:prSet presAssocID="{5B4C3025-D504-4AAD-91F7-D88B3DC993A1}" presName="hierChild3" presStyleCnt="0"/>
      <dgm:spPr/>
      <dgm:t>
        <a:bodyPr/>
        <a:lstStyle/>
        <a:p>
          <a:endParaRPr lang="ru-RU"/>
        </a:p>
      </dgm:t>
    </dgm:pt>
  </dgm:ptLst>
  <dgm:cxnLst>
    <dgm:cxn modelId="{2246B2BE-EB72-48A6-9ADE-0421DF34FCC4}" srcId="{88B25B24-0166-4880-962C-BF66420B415D}" destId="{BDD81ED5-D698-4733-A24C-3AAE00A19FED}" srcOrd="0" destOrd="0" parTransId="{1B601C4B-6BDD-4459-A88D-83841042F427}" sibTransId="{65DB50B4-05ED-40AF-B6E7-E9E995BEAA8F}"/>
    <dgm:cxn modelId="{E7D6F31C-BFC4-4210-A528-427D2928EFF8}" type="presOf" srcId="{BDD81ED5-D698-4733-A24C-3AAE00A19FED}" destId="{D2B80F19-2E9B-49F3-AC49-853B16E6AD2C}" srcOrd="0" destOrd="0" presId="urn:microsoft.com/office/officeart/2005/8/layout/hierarchy1"/>
    <dgm:cxn modelId="{09F8E17D-6DB1-4198-9F2D-FECA97C8E783}" type="presOf" srcId="{935FC71D-1240-4BAB-9A26-D2BCFE095409}" destId="{2C8F85EB-3C1F-46D0-A489-F1AAC62D9F37}" srcOrd="0" destOrd="0" presId="urn:microsoft.com/office/officeart/2005/8/layout/hierarchy1"/>
    <dgm:cxn modelId="{92458709-4CAB-4ECA-8897-1901B61DB75F}" type="presOf" srcId="{1B601C4B-6BDD-4459-A88D-83841042F427}" destId="{D5EC57DF-2175-4F8A-AC8A-0465F0451AEB}" srcOrd="0" destOrd="0" presId="urn:microsoft.com/office/officeart/2005/8/layout/hierarchy1"/>
    <dgm:cxn modelId="{BEF09D4F-49F4-4E98-ABB7-AC39E13AFB5C}" type="presOf" srcId="{5B4C3025-D504-4AAD-91F7-D88B3DC993A1}" destId="{AB9EE5BC-8497-4C14-9067-4C2AF0FA55A1}" srcOrd="0" destOrd="0" presId="urn:microsoft.com/office/officeart/2005/8/layout/hierarchy1"/>
    <dgm:cxn modelId="{0B0EE72A-A5C0-4C52-8655-5B41CEFFF9C3}" type="presOf" srcId="{4F040DE1-6893-425C-9986-11AB90C77AA8}" destId="{B0D6F533-20DA-40B2-84ED-FC51D0949572}" srcOrd="0" destOrd="0" presId="urn:microsoft.com/office/officeart/2005/8/layout/hierarchy1"/>
    <dgm:cxn modelId="{2DDC3199-0F32-4F4A-B00F-9C9A27980547}" srcId="{935FC71D-1240-4BAB-9A26-D2BCFE095409}" destId="{88B25B24-0166-4880-962C-BF66420B415D}" srcOrd="0" destOrd="0" parTransId="{3C33818E-E8A8-4753-9B35-D108CC55DF42}" sibTransId="{6BADF923-4CFC-4BEA-BC8F-BEE69124AD78}"/>
    <dgm:cxn modelId="{3D4275BF-5C4C-4421-A5D5-0E46A086532B}" srcId="{88B25B24-0166-4880-962C-BF66420B415D}" destId="{5B4C3025-D504-4AAD-91F7-D88B3DC993A1}" srcOrd="1" destOrd="0" parTransId="{4F040DE1-6893-425C-9986-11AB90C77AA8}" sibTransId="{4B833345-77F7-40BF-B917-E044803A7CF6}"/>
    <dgm:cxn modelId="{777C8D46-5442-47C8-A0D5-918912204DBA}" type="presOf" srcId="{88B25B24-0166-4880-962C-BF66420B415D}" destId="{992FE0F1-1884-4B2D-AD96-EF5BC3230670}" srcOrd="0" destOrd="0" presId="urn:microsoft.com/office/officeart/2005/8/layout/hierarchy1"/>
    <dgm:cxn modelId="{5B3499CC-F333-4D3D-9E80-302F5A2637C6}" type="presParOf" srcId="{2C8F85EB-3C1F-46D0-A489-F1AAC62D9F37}" destId="{A5B2A2C0-57CB-4F91-BFF7-3265C7071607}" srcOrd="0" destOrd="0" presId="urn:microsoft.com/office/officeart/2005/8/layout/hierarchy1"/>
    <dgm:cxn modelId="{E96D6A26-4E95-4622-A85D-FA22D1866A8F}" type="presParOf" srcId="{A5B2A2C0-57CB-4F91-BFF7-3265C7071607}" destId="{4E6E0550-D95D-4EBF-BB26-B761BB24378F}" srcOrd="0" destOrd="0" presId="urn:microsoft.com/office/officeart/2005/8/layout/hierarchy1"/>
    <dgm:cxn modelId="{1B70FEF7-C7B5-4E31-BADB-F85CA2B0CE9C}" type="presParOf" srcId="{4E6E0550-D95D-4EBF-BB26-B761BB24378F}" destId="{A6817EC0-83AD-4991-803F-FA58DB797836}" srcOrd="0" destOrd="0" presId="urn:microsoft.com/office/officeart/2005/8/layout/hierarchy1"/>
    <dgm:cxn modelId="{8DD176CE-01BB-4CBD-AF9B-3CB6DB6F6A4E}" type="presParOf" srcId="{4E6E0550-D95D-4EBF-BB26-B761BB24378F}" destId="{992FE0F1-1884-4B2D-AD96-EF5BC3230670}" srcOrd="1" destOrd="0" presId="urn:microsoft.com/office/officeart/2005/8/layout/hierarchy1"/>
    <dgm:cxn modelId="{3C5BC8C2-CAF4-4722-8398-9BD27D14D2C1}" type="presParOf" srcId="{A5B2A2C0-57CB-4F91-BFF7-3265C7071607}" destId="{221F0D2E-4937-4061-B2C4-30517A010BA1}" srcOrd="1" destOrd="0" presId="urn:microsoft.com/office/officeart/2005/8/layout/hierarchy1"/>
    <dgm:cxn modelId="{7494490E-4804-4A78-9FF0-7233AB78908B}" type="presParOf" srcId="{221F0D2E-4937-4061-B2C4-30517A010BA1}" destId="{D5EC57DF-2175-4F8A-AC8A-0465F0451AEB}" srcOrd="0" destOrd="0" presId="urn:microsoft.com/office/officeart/2005/8/layout/hierarchy1"/>
    <dgm:cxn modelId="{F65A3493-F845-47E3-B00F-18BA78667316}" type="presParOf" srcId="{221F0D2E-4937-4061-B2C4-30517A010BA1}" destId="{C8DCCB72-3A78-4EBF-9739-98CD468CE746}" srcOrd="1" destOrd="0" presId="urn:microsoft.com/office/officeart/2005/8/layout/hierarchy1"/>
    <dgm:cxn modelId="{FD055005-B8F6-4A1E-8B2A-57B0BD870A8A}" type="presParOf" srcId="{C8DCCB72-3A78-4EBF-9739-98CD468CE746}" destId="{7375BFC8-57F1-40ED-BDB0-DD844FEDB982}" srcOrd="0" destOrd="0" presId="urn:microsoft.com/office/officeart/2005/8/layout/hierarchy1"/>
    <dgm:cxn modelId="{CD72D7D6-B12F-4008-8939-3DB7C46125D6}" type="presParOf" srcId="{7375BFC8-57F1-40ED-BDB0-DD844FEDB982}" destId="{2CF4BA57-961A-4FCF-8CC1-5A99605133D1}" srcOrd="0" destOrd="0" presId="urn:microsoft.com/office/officeart/2005/8/layout/hierarchy1"/>
    <dgm:cxn modelId="{810DEEB7-D994-4AF2-9AF2-4259244A9CAE}" type="presParOf" srcId="{7375BFC8-57F1-40ED-BDB0-DD844FEDB982}" destId="{D2B80F19-2E9B-49F3-AC49-853B16E6AD2C}" srcOrd="1" destOrd="0" presId="urn:microsoft.com/office/officeart/2005/8/layout/hierarchy1"/>
    <dgm:cxn modelId="{A77840BE-B599-484D-AB51-60F63F124250}" type="presParOf" srcId="{C8DCCB72-3A78-4EBF-9739-98CD468CE746}" destId="{A00C4F58-8F68-46A6-8BB5-5C495D45CD62}" srcOrd="1" destOrd="0" presId="urn:microsoft.com/office/officeart/2005/8/layout/hierarchy1"/>
    <dgm:cxn modelId="{A72089EA-948C-4F8A-BDF8-7862D06EA7E9}" type="presParOf" srcId="{221F0D2E-4937-4061-B2C4-30517A010BA1}" destId="{B0D6F533-20DA-40B2-84ED-FC51D0949572}" srcOrd="2" destOrd="0" presId="urn:microsoft.com/office/officeart/2005/8/layout/hierarchy1"/>
    <dgm:cxn modelId="{C36ACCB9-D3F7-470B-AD2F-F08D7CF33B80}" type="presParOf" srcId="{221F0D2E-4937-4061-B2C4-30517A010BA1}" destId="{1420BF79-F822-4DB7-8C1A-67417AD50B93}" srcOrd="3" destOrd="0" presId="urn:microsoft.com/office/officeart/2005/8/layout/hierarchy1"/>
    <dgm:cxn modelId="{08AE466E-AA16-41BC-ADF4-6CB8B1945431}" type="presParOf" srcId="{1420BF79-F822-4DB7-8C1A-67417AD50B93}" destId="{453FE24D-6559-4F66-A202-8316D0BE76CD}" srcOrd="0" destOrd="0" presId="urn:microsoft.com/office/officeart/2005/8/layout/hierarchy1"/>
    <dgm:cxn modelId="{786CE68A-553E-4C7D-90A6-AE249E1BDBA5}" type="presParOf" srcId="{453FE24D-6559-4F66-A202-8316D0BE76CD}" destId="{C5383235-FCDB-4A8C-BD65-028F6930E0B9}" srcOrd="0" destOrd="0" presId="urn:microsoft.com/office/officeart/2005/8/layout/hierarchy1"/>
    <dgm:cxn modelId="{6B06268D-671A-4A50-8648-56A3BA7A83C6}" type="presParOf" srcId="{453FE24D-6559-4F66-A202-8316D0BE76CD}" destId="{AB9EE5BC-8497-4C14-9067-4C2AF0FA55A1}" srcOrd="1" destOrd="0" presId="urn:microsoft.com/office/officeart/2005/8/layout/hierarchy1"/>
    <dgm:cxn modelId="{5A421EBA-3B96-48B9-BEEE-B3E866066FF8}" type="presParOf" srcId="{1420BF79-F822-4DB7-8C1A-67417AD50B93}" destId="{FC3D8C7E-344B-4608-8EB6-4A1B0561FA48}"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517152-9E8B-4D36-92EC-F9D6C3832D5D}" type="doc">
      <dgm:prSet loTypeId="urn:microsoft.com/office/officeart/2005/8/layout/vList3" loCatId="list" qsTypeId="urn:microsoft.com/office/officeart/2005/8/quickstyle/3d1" qsCatId="3D" csTypeId="urn:microsoft.com/office/officeart/2005/8/colors/colorful1" csCatId="colorful" phldr="1"/>
      <dgm:spPr/>
    </dgm:pt>
    <dgm:pt modelId="{69E4F689-107D-4BD9-829F-723A30A76704}">
      <dgm:prSet phldrT="[Текст]" custT="1"/>
      <dgm:spPr/>
      <dgm:t>
        <a:bodyPr/>
        <a:lstStyle/>
        <a:p>
          <a:r>
            <a:rPr lang="ru-RU" sz="1100" b="1" dirty="0">
              <a:latin typeface="Times New Roman" pitchFamily="18" charset="0"/>
              <a:cs typeface="Times New Roman" pitchFamily="18" charset="0"/>
            </a:rPr>
            <a:t>Официальный сайт </a:t>
          </a:r>
          <a:r>
            <a:rPr lang="ru-RU" sz="1100" b="1" dirty="0" err="1">
              <a:latin typeface="Times New Roman" pitchFamily="18" charset="0"/>
              <a:cs typeface="Times New Roman" pitchFamily="18" charset="0"/>
            </a:rPr>
            <a:t>Минпросвещения</a:t>
          </a:r>
          <a:r>
            <a:rPr lang="ru-RU" sz="1100" b="1" dirty="0">
              <a:latin typeface="Times New Roman" pitchFamily="18" charset="0"/>
              <a:cs typeface="Times New Roman" pitchFamily="18" charset="0"/>
            </a:rPr>
            <a:t>  РФ</a:t>
          </a:r>
          <a:endParaRPr lang="ru-RU" sz="1100" dirty="0">
            <a:latin typeface="Times New Roman" pitchFamily="18" charset="0"/>
            <a:cs typeface="Times New Roman" pitchFamily="18" charset="0"/>
          </a:endParaRPr>
        </a:p>
        <a:p>
          <a:r>
            <a:rPr lang="ru-RU" sz="1400" b="1" dirty="0">
              <a:latin typeface="Times New Roman" pitchFamily="18" charset="0"/>
              <a:cs typeface="Times New Roman" pitchFamily="18" charset="0"/>
            </a:rPr>
            <a:t>https://edu.gov.ru/</a:t>
          </a:r>
        </a:p>
      </dgm:t>
    </dgm:pt>
    <dgm:pt modelId="{52FECBAA-8602-47A2-BC44-971D427D70C2}" type="parTrans" cxnId="{26BD3F53-D1C8-4C7A-993D-3E363A8EDB55}">
      <dgm:prSet/>
      <dgm:spPr/>
      <dgm:t>
        <a:bodyPr/>
        <a:lstStyle/>
        <a:p>
          <a:endParaRPr lang="ru-RU"/>
        </a:p>
      </dgm:t>
    </dgm:pt>
    <dgm:pt modelId="{8D3E8732-6DAE-4464-A971-408AD91978DE}" type="sibTrans" cxnId="{26BD3F53-D1C8-4C7A-993D-3E363A8EDB55}">
      <dgm:prSet/>
      <dgm:spPr/>
      <dgm:t>
        <a:bodyPr/>
        <a:lstStyle/>
        <a:p>
          <a:endParaRPr lang="ru-RU"/>
        </a:p>
      </dgm:t>
    </dgm:pt>
    <dgm:pt modelId="{6C93CCC7-D0F1-4102-A46B-6A94459043D1}">
      <dgm:prSet phldrT="[Текст]" custT="1"/>
      <dgm:spPr/>
      <dgm:t>
        <a:bodyPr/>
        <a:lstStyle/>
        <a:p>
          <a:r>
            <a:rPr lang="ru-RU" sz="1150" b="1">
              <a:latin typeface="Times New Roman" pitchFamily="18" charset="0"/>
              <a:cs typeface="Times New Roman" pitchFamily="18" charset="0"/>
            </a:rPr>
            <a:t>Официальный сайт  Рособрнадзора</a:t>
          </a:r>
        </a:p>
        <a:p>
          <a:r>
            <a:rPr lang="ru-RU" sz="1350" b="1">
              <a:latin typeface="Times New Roman" pitchFamily="18" charset="0"/>
              <a:cs typeface="Times New Roman" pitchFamily="18" charset="0"/>
            </a:rPr>
            <a:t>http://www.obrnadzor.gov.ru</a:t>
          </a:r>
        </a:p>
      </dgm:t>
    </dgm:pt>
    <dgm:pt modelId="{0D62B257-6AD5-4A68-8570-98390EF44145}" type="parTrans" cxnId="{2C03E566-B0E4-4512-9F55-08173705E05F}">
      <dgm:prSet/>
      <dgm:spPr/>
      <dgm:t>
        <a:bodyPr/>
        <a:lstStyle/>
        <a:p>
          <a:endParaRPr lang="ru-RU"/>
        </a:p>
      </dgm:t>
    </dgm:pt>
    <dgm:pt modelId="{767A980C-6346-4C0E-BCC7-428FCED63E5A}" type="sibTrans" cxnId="{2C03E566-B0E4-4512-9F55-08173705E05F}">
      <dgm:prSet/>
      <dgm:spPr/>
      <dgm:t>
        <a:bodyPr/>
        <a:lstStyle/>
        <a:p>
          <a:endParaRPr lang="ru-RU"/>
        </a:p>
      </dgm:t>
    </dgm:pt>
    <dgm:pt modelId="{AA610C72-B05E-47B7-9002-75FC97F7752C}">
      <dgm:prSet phldrT="[Текст]" custT="1"/>
      <dgm:spPr/>
      <dgm:t>
        <a:bodyPr/>
        <a:lstStyle/>
        <a:p>
          <a:r>
            <a:rPr lang="ru-RU" sz="1100" b="1">
              <a:latin typeface="Times New Roman" pitchFamily="18" charset="0"/>
              <a:cs typeface="Times New Roman" pitchFamily="18" charset="0"/>
            </a:rPr>
            <a:t>Официальный информационный</a:t>
          </a:r>
          <a:r>
            <a:rPr lang="ru-RU" sz="1100">
              <a:latin typeface="Times New Roman" pitchFamily="18" charset="0"/>
              <a:cs typeface="Times New Roman" pitchFamily="18" charset="0"/>
            </a:rPr>
            <a:t> </a:t>
          </a:r>
          <a:r>
            <a:rPr lang="ru-RU" sz="1100" b="1">
              <a:latin typeface="Times New Roman" pitchFamily="18" charset="0"/>
              <a:cs typeface="Times New Roman" pitchFamily="18" charset="0"/>
            </a:rPr>
            <a:t>портал  ЕГЭ </a:t>
          </a:r>
          <a:endParaRPr lang="ru-RU" sz="1100">
            <a:latin typeface="Times New Roman" pitchFamily="18" charset="0"/>
            <a:cs typeface="Times New Roman" pitchFamily="18" charset="0"/>
          </a:endParaRPr>
        </a:p>
        <a:p>
          <a:r>
            <a:rPr lang="ru-RU" sz="1400" b="1">
              <a:latin typeface="Times New Roman" pitchFamily="18" charset="0"/>
              <a:cs typeface="Times New Roman" pitchFamily="18" charset="0"/>
            </a:rPr>
            <a:t>http://www.ege.edu.ru</a:t>
          </a:r>
        </a:p>
      </dgm:t>
    </dgm:pt>
    <dgm:pt modelId="{0B9804C5-8A2B-4CA6-B93D-4B5D7D976728}" type="parTrans" cxnId="{F711A5B8-1FD3-446B-A65A-0FBAEED4B91C}">
      <dgm:prSet/>
      <dgm:spPr/>
      <dgm:t>
        <a:bodyPr/>
        <a:lstStyle/>
        <a:p>
          <a:endParaRPr lang="ru-RU"/>
        </a:p>
      </dgm:t>
    </dgm:pt>
    <dgm:pt modelId="{172F0679-6C12-4A24-81CC-2F6316F55C28}" type="sibTrans" cxnId="{F711A5B8-1FD3-446B-A65A-0FBAEED4B91C}">
      <dgm:prSet/>
      <dgm:spPr/>
      <dgm:t>
        <a:bodyPr/>
        <a:lstStyle/>
        <a:p>
          <a:endParaRPr lang="ru-RU"/>
        </a:p>
      </dgm:t>
    </dgm:pt>
    <dgm:pt modelId="{277C8D15-DF60-45DD-9E5E-73E3B2E338F3}">
      <dgm:prSet custT="1"/>
      <dgm:spPr/>
      <dgm:t>
        <a:bodyPr/>
        <a:lstStyle/>
        <a:p>
          <a:r>
            <a:rPr lang="ru-RU" sz="1100" b="1" dirty="0">
              <a:latin typeface="Times New Roman" pitchFamily="18" charset="0"/>
              <a:cs typeface="Times New Roman" pitchFamily="18" charset="0"/>
            </a:rPr>
            <a:t>Официальный сайт ФГБНУ «ФИПИ»</a:t>
          </a:r>
          <a:endParaRPr lang="ru-RU" sz="1100" dirty="0">
            <a:latin typeface="Times New Roman" pitchFamily="18" charset="0"/>
            <a:cs typeface="Times New Roman" pitchFamily="18" charset="0"/>
          </a:endParaRPr>
        </a:p>
        <a:p>
          <a:r>
            <a:rPr lang="ru-RU" sz="1400" b="1" dirty="0">
              <a:latin typeface="Times New Roman" pitchFamily="18" charset="0"/>
              <a:cs typeface="Times New Roman" pitchFamily="18" charset="0"/>
            </a:rPr>
            <a:t>http://www.fipi.ru</a:t>
          </a:r>
        </a:p>
      </dgm:t>
    </dgm:pt>
    <dgm:pt modelId="{F8A67C7F-77C4-4CD7-A386-637BD7F9FB52}" type="parTrans" cxnId="{34243BD1-8C8E-4BF0-AE5B-2420CA1DDDC8}">
      <dgm:prSet/>
      <dgm:spPr/>
      <dgm:t>
        <a:bodyPr/>
        <a:lstStyle/>
        <a:p>
          <a:endParaRPr lang="ru-RU"/>
        </a:p>
      </dgm:t>
    </dgm:pt>
    <dgm:pt modelId="{900A6F68-8A1A-49E6-BCBF-C9BC0DA0910E}" type="sibTrans" cxnId="{34243BD1-8C8E-4BF0-AE5B-2420CA1DDDC8}">
      <dgm:prSet/>
      <dgm:spPr/>
      <dgm:t>
        <a:bodyPr/>
        <a:lstStyle/>
        <a:p>
          <a:endParaRPr lang="ru-RU"/>
        </a:p>
      </dgm:t>
    </dgm:pt>
    <dgm:pt modelId="{C68EB32C-0ED4-47B0-96AC-B75B3FBFA3F1}">
      <dgm:prSet custT="1"/>
      <dgm:spPr/>
      <dgm:t>
        <a:bodyPr/>
        <a:lstStyle/>
        <a:p>
          <a:r>
            <a:rPr lang="ru-RU" sz="1100" b="1">
              <a:latin typeface="Times New Roman" pitchFamily="18" charset="0"/>
              <a:cs typeface="Times New Roman" pitchFamily="18" charset="0"/>
            </a:rPr>
            <a:t>Официальный сайт Федерального центра тестирования</a:t>
          </a:r>
          <a:endParaRPr lang="ru-RU" sz="1100">
            <a:latin typeface="Times New Roman" pitchFamily="18" charset="0"/>
            <a:cs typeface="Times New Roman" pitchFamily="18" charset="0"/>
          </a:endParaRPr>
        </a:p>
        <a:p>
          <a:r>
            <a:rPr lang="ru-RU" sz="1400" b="1">
              <a:latin typeface="Times New Roman" pitchFamily="18" charset="0"/>
              <a:cs typeface="Times New Roman" pitchFamily="18" charset="0"/>
            </a:rPr>
            <a:t>http://www.rustest.ru</a:t>
          </a:r>
        </a:p>
      </dgm:t>
    </dgm:pt>
    <dgm:pt modelId="{05626ED4-144C-4068-9D8B-3622C80F60C4}" type="parTrans" cxnId="{A1058B93-6E0D-4B67-B04D-FC9E168B9C37}">
      <dgm:prSet/>
      <dgm:spPr/>
      <dgm:t>
        <a:bodyPr/>
        <a:lstStyle/>
        <a:p>
          <a:endParaRPr lang="ru-RU"/>
        </a:p>
      </dgm:t>
    </dgm:pt>
    <dgm:pt modelId="{0662B3DE-4437-4D4A-83A4-BED0EBDFB530}" type="sibTrans" cxnId="{A1058B93-6E0D-4B67-B04D-FC9E168B9C37}">
      <dgm:prSet/>
      <dgm:spPr/>
      <dgm:t>
        <a:bodyPr/>
        <a:lstStyle/>
        <a:p>
          <a:endParaRPr lang="ru-RU"/>
        </a:p>
      </dgm:t>
    </dgm:pt>
    <dgm:pt modelId="{1EB8020D-5D08-49AC-95DC-265CFD0504AE}">
      <dgm:prSet custT="1"/>
      <dgm:spPr/>
      <dgm:t>
        <a:bodyPr/>
        <a:lstStyle/>
        <a:p>
          <a:r>
            <a:rPr lang="ru-RU" sz="1100" b="1" dirty="0">
              <a:latin typeface="Times New Roman" pitchFamily="18" charset="0"/>
              <a:cs typeface="Times New Roman" pitchFamily="18" charset="0"/>
            </a:rPr>
            <a:t>Официальный сайт Департамента образования Белгородской области</a:t>
          </a:r>
          <a:endParaRPr lang="ru-RU" sz="1100" dirty="0">
            <a:latin typeface="Times New Roman" pitchFamily="18" charset="0"/>
            <a:cs typeface="Times New Roman" pitchFamily="18" charset="0"/>
          </a:endParaRPr>
        </a:p>
        <a:p>
          <a:r>
            <a:rPr lang="ru-RU" sz="1400" b="1" dirty="0">
              <a:latin typeface="Times New Roman" pitchFamily="18" charset="0"/>
              <a:cs typeface="Times New Roman" pitchFamily="18" charset="0"/>
            </a:rPr>
            <a:t>https://образование31.рф</a:t>
          </a:r>
        </a:p>
      </dgm:t>
    </dgm:pt>
    <dgm:pt modelId="{072B3096-2AB7-4DFC-A5C2-2E38C11D223A}" type="parTrans" cxnId="{C0FE6B04-001B-4BDB-994A-9E78BEE242E2}">
      <dgm:prSet/>
      <dgm:spPr/>
      <dgm:t>
        <a:bodyPr/>
        <a:lstStyle/>
        <a:p>
          <a:endParaRPr lang="ru-RU"/>
        </a:p>
      </dgm:t>
    </dgm:pt>
    <dgm:pt modelId="{2E59D404-59D9-4B79-A3B0-2F490A463A56}" type="sibTrans" cxnId="{C0FE6B04-001B-4BDB-994A-9E78BEE242E2}">
      <dgm:prSet/>
      <dgm:spPr/>
      <dgm:t>
        <a:bodyPr/>
        <a:lstStyle/>
        <a:p>
          <a:endParaRPr lang="ru-RU"/>
        </a:p>
      </dgm:t>
    </dgm:pt>
    <dgm:pt modelId="{325BC246-0C4A-4EBC-A0A8-0AAF2EAEF7CA}">
      <dgm:prSet custT="1"/>
      <dgm:spPr/>
      <dgm:t>
        <a:bodyPr/>
        <a:lstStyle/>
        <a:p>
          <a:r>
            <a:rPr lang="ru-RU" sz="1100" b="1">
              <a:latin typeface="Times New Roman" pitchFamily="18" charset="0"/>
              <a:cs typeface="Times New Roman" pitchFamily="18" charset="0"/>
            </a:rPr>
            <a:t>Официальный сайт управления образования администрации СГО</a:t>
          </a:r>
          <a:endParaRPr lang="ru-RU" sz="1100">
            <a:latin typeface="Times New Roman" pitchFamily="18" charset="0"/>
            <a:cs typeface="Times New Roman" pitchFamily="18" charset="0"/>
          </a:endParaRPr>
        </a:p>
        <a:p>
          <a:r>
            <a:rPr lang="ru-RU" sz="1400" b="1">
              <a:latin typeface="Times New Roman" pitchFamily="18" charset="0"/>
              <a:cs typeface="Times New Roman" pitchFamily="18" charset="0"/>
            </a:rPr>
            <a:t>http://www.oskoluno.ru/</a:t>
          </a:r>
        </a:p>
      </dgm:t>
    </dgm:pt>
    <dgm:pt modelId="{F35D8207-1E69-43AA-82BA-54BAE0D9ABC7}" type="parTrans" cxnId="{08BAE24A-D77F-49AC-B104-79D533B35AE8}">
      <dgm:prSet/>
      <dgm:spPr/>
      <dgm:t>
        <a:bodyPr/>
        <a:lstStyle/>
        <a:p>
          <a:endParaRPr lang="ru-RU"/>
        </a:p>
      </dgm:t>
    </dgm:pt>
    <dgm:pt modelId="{37E9ED5D-2B9B-4114-ABED-B8C78F96C77E}" type="sibTrans" cxnId="{08BAE24A-D77F-49AC-B104-79D533B35AE8}">
      <dgm:prSet/>
      <dgm:spPr/>
      <dgm:t>
        <a:bodyPr/>
        <a:lstStyle/>
        <a:p>
          <a:endParaRPr lang="ru-RU"/>
        </a:p>
      </dgm:t>
    </dgm:pt>
    <dgm:pt modelId="{F62BAF66-3863-4B11-9DD7-BE33B3ACFC9F}" type="pres">
      <dgm:prSet presAssocID="{3D517152-9E8B-4D36-92EC-F9D6C3832D5D}" presName="linearFlow" presStyleCnt="0">
        <dgm:presLayoutVars>
          <dgm:dir/>
          <dgm:resizeHandles val="exact"/>
        </dgm:presLayoutVars>
      </dgm:prSet>
      <dgm:spPr/>
    </dgm:pt>
    <dgm:pt modelId="{F8DF324E-FD21-429B-84C2-E713F8884AFA}" type="pres">
      <dgm:prSet presAssocID="{69E4F689-107D-4BD9-829F-723A30A76704}" presName="composite" presStyleCnt="0"/>
      <dgm:spPr/>
    </dgm:pt>
    <dgm:pt modelId="{C6C4C333-F5FC-461E-B00B-A2CD409B2A17}" type="pres">
      <dgm:prSet presAssocID="{69E4F689-107D-4BD9-829F-723A30A76704}" presName="imgShp" presStyleLbl="fgImgPlace1" presStyleIdx="0" presStyleCnt="7" custLinFactNeighborX="-50986" custLinFactNeighborY="-41"/>
      <dgm:spPr>
        <a:blipFill rotWithShape="0">
          <a:blip xmlns:r="http://schemas.openxmlformats.org/officeDocument/2006/relationships" r:embed="rId1"/>
          <a:stretch>
            <a:fillRect/>
          </a:stretch>
        </a:blipFill>
      </dgm:spPr>
    </dgm:pt>
    <dgm:pt modelId="{EED8B955-8F0A-441E-A64F-F1DE088A43CE}" type="pres">
      <dgm:prSet presAssocID="{69E4F689-107D-4BD9-829F-723A30A76704}" presName="txShp" presStyleLbl="node1" presStyleIdx="0" presStyleCnt="7" custScaleX="119997">
        <dgm:presLayoutVars>
          <dgm:bulletEnabled val="1"/>
        </dgm:presLayoutVars>
      </dgm:prSet>
      <dgm:spPr/>
      <dgm:t>
        <a:bodyPr/>
        <a:lstStyle/>
        <a:p>
          <a:endParaRPr lang="ru-RU"/>
        </a:p>
      </dgm:t>
    </dgm:pt>
    <dgm:pt modelId="{3648E262-73BB-4191-A59E-0B2C842FB732}" type="pres">
      <dgm:prSet presAssocID="{8D3E8732-6DAE-4464-A971-408AD91978DE}" presName="spacing" presStyleCnt="0"/>
      <dgm:spPr/>
    </dgm:pt>
    <dgm:pt modelId="{9A718DCA-4D1E-4817-B946-395B3006A258}" type="pres">
      <dgm:prSet presAssocID="{6C93CCC7-D0F1-4102-A46B-6A94459043D1}" presName="composite" presStyleCnt="0"/>
      <dgm:spPr/>
    </dgm:pt>
    <dgm:pt modelId="{AFEF708F-8919-44C7-A7B6-4084FA6CF1FA}" type="pres">
      <dgm:prSet presAssocID="{6C93CCC7-D0F1-4102-A46B-6A94459043D1}" presName="imgShp" presStyleLbl="fgImgPlace1" presStyleIdx="1" presStyleCnt="7" custLinFactNeighborX="-46491"/>
      <dgm:spPr>
        <a:blipFill rotWithShape="0">
          <a:blip xmlns:r="http://schemas.openxmlformats.org/officeDocument/2006/relationships" r:embed="rId1"/>
          <a:stretch>
            <a:fillRect/>
          </a:stretch>
        </a:blipFill>
      </dgm:spPr>
    </dgm:pt>
    <dgm:pt modelId="{DD64B4C9-CF33-4C40-ACF4-6F1A478B3D9F}" type="pres">
      <dgm:prSet presAssocID="{6C93CCC7-D0F1-4102-A46B-6A94459043D1}" presName="txShp" presStyleLbl="node1" presStyleIdx="1" presStyleCnt="7" custScaleX="121408" custLinFactNeighborX="77" custLinFactNeighborY="-6742">
        <dgm:presLayoutVars>
          <dgm:bulletEnabled val="1"/>
        </dgm:presLayoutVars>
      </dgm:prSet>
      <dgm:spPr/>
      <dgm:t>
        <a:bodyPr/>
        <a:lstStyle/>
        <a:p>
          <a:endParaRPr lang="ru-RU"/>
        </a:p>
      </dgm:t>
    </dgm:pt>
    <dgm:pt modelId="{6E0CE4C6-EBD3-4CDE-B126-515138EBE863}" type="pres">
      <dgm:prSet presAssocID="{767A980C-6346-4C0E-BCC7-428FCED63E5A}" presName="spacing" presStyleCnt="0"/>
      <dgm:spPr/>
    </dgm:pt>
    <dgm:pt modelId="{372478F9-40C1-4AD1-AEF4-159E24CC1A22}" type="pres">
      <dgm:prSet presAssocID="{AA610C72-B05E-47B7-9002-75FC97F7752C}" presName="composite" presStyleCnt="0"/>
      <dgm:spPr/>
    </dgm:pt>
    <dgm:pt modelId="{2A47ABA1-2D6C-4354-8F24-00BAE0F680B7}" type="pres">
      <dgm:prSet presAssocID="{AA610C72-B05E-47B7-9002-75FC97F7752C}" presName="imgShp" presStyleLbl="fgImgPlace1" presStyleIdx="2" presStyleCnt="7" custLinFactNeighborX="-42055" custLinFactNeighborY="-307"/>
      <dgm:spPr>
        <a:blipFill rotWithShape="0">
          <a:blip xmlns:r="http://schemas.openxmlformats.org/officeDocument/2006/relationships" r:embed="rId1"/>
          <a:stretch>
            <a:fillRect/>
          </a:stretch>
        </a:blipFill>
      </dgm:spPr>
    </dgm:pt>
    <dgm:pt modelId="{554AD4E5-7A62-41AE-A238-D483BA0798DD}" type="pres">
      <dgm:prSet presAssocID="{AA610C72-B05E-47B7-9002-75FC97F7752C}" presName="txShp" presStyleLbl="node1" presStyleIdx="2" presStyleCnt="7" custScaleX="122504">
        <dgm:presLayoutVars>
          <dgm:bulletEnabled val="1"/>
        </dgm:presLayoutVars>
      </dgm:prSet>
      <dgm:spPr/>
      <dgm:t>
        <a:bodyPr/>
        <a:lstStyle/>
        <a:p>
          <a:endParaRPr lang="ru-RU"/>
        </a:p>
      </dgm:t>
    </dgm:pt>
    <dgm:pt modelId="{59E82DB6-6597-4AB2-910C-9FE67BDF379D}" type="pres">
      <dgm:prSet presAssocID="{172F0679-6C12-4A24-81CC-2F6316F55C28}" presName="spacing" presStyleCnt="0"/>
      <dgm:spPr/>
    </dgm:pt>
    <dgm:pt modelId="{AF879098-53A0-4958-B94A-082D8CBAB2BA}" type="pres">
      <dgm:prSet presAssocID="{277C8D15-DF60-45DD-9E5E-73E3B2E338F3}" presName="composite" presStyleCnt="0"/>
      <dgm:spPr/>
    </dgm:pt>
    <dgm:pt modelId="{242C8989-C077-4100-BD14-3AFC1D375D11}" type="pres">
      <dgm:prSet presAssocID="{277C8D15-DF60-45DD-9E5E-73E3B2E338F3}" presName="imgShp" presStyleLbl="fgImgPlace1" presStyleIdx="3" presStyleCnt="7" custLinFactNeighborX="-40816"/>
      <dgm:spPr>
        <a:blipFill rotWithShape="0">
          <a:blip xmlns:r="http://schemas.openxmlformats.org/officeDocument/2006/relationships" r:embed="rId1"/>
          <a:stretch>
            <a:fillRect/>
          </a:stretch>
        </a:blipFill>
      </dgm:spPr>
    </dgm:pt>
    <dgm:pt modelId="{8726C01E-26B8-4B93-9998-931EABA84E8C}" type="pres">
      <dgm:prSet presAssocID="{277C8D15-DF60-45DD-9E5E-73E3B2E338F3}" presName="txShp" presStyleLbl="node1" presStyleIdx="3" presStyleCnt="7" custScaleX="123972">
        <dgm:presLayoutVars>
          <dgm:bulletEnabled val="1"/>
        </dgm:presLayoutVars>
      </dgm:prSet>
      <dgm:spPr/>
      <dgm:t>
        <a:bodyPr/>
        <a:lstStyle/>
        <a:p>
          <a:endParaRPr lang="ru-RU"/>
        </a:p>
      </dgm:t>
    </dgm:pt>
    <dgm:pt modelId="{F648FF6E-7820-40DB-85AE-F446D8A3ED68}" type="pres">
      <dgm:prSet presAssocID="{900A6F68-8A1A-49E6-BCBF-C9BC0DA0910E}" presName="spacing" presStyleCnt="0"/>
      <dgm:spPr/>
    </dgm:pt>
    <dgm:pt modelId="{C5B2C60F-7A09-4EF2-8150-5CAFD1A5429D}" type="pres">
      <dgm:prSet presAssocID="{C68EB32C-0ED4-47B0-96AC-B75B3FBFA3F1}" presName="composite" presStyleCnt="0"/>
      <dgm:spPr/>
    </dgm:pt>
    <dgm:pt modelId="{8046FB5D-3112-4D02-9131-8AF8899C6D8B}" type="pres">
      <dgm:prSet presAssocID="{C68EB32C-0ED4-47B0-96AC-B75B3FBFA3F1}" presName="imgShp" presStyleLbl="fgImgPlace1" presStyleIdx="4" presStyleCnt="7" custLinFactNeighborX="-48258"/>
      <dgm:spPr>
        <a:blipFill rotWithShape="0">
          <a:blip xmlns:r="http://schemas.openxmlformats.org/officeDocument/2006/relationships" r:embed="rId1"/>
          <a:stretch>
            <a:fillRect/>
          </a:stretch>
        </a:blipFill>
      </dgm:spPr>
    </dgm:pt>
    <dgm:pt modelId="{C7B323CA-B1A7-4D82-9173-FD4F7D42F97F}" type="pres">
      <dgm:prSet presAssocID="{C68EB32C-0ED4-47B0-96AC-B75B3FBFA3F1}" presName="txShp" presStyleLbl="node1" presStyleIdx="4" presStyleCnt="7" custScaleX="122315">
        <dgm:presLayoutVars>
          <dgm:bulletEnabled val="1"/>
        </dgm:presLayoutVars>
      </dgm:prSet>
      <dgm:spPr/>
      <dgm:t>
        <a:bodyPr/>
        <a:lstStyle/>
        <a:p>
          <a:endParaRPr lang="ru-RU"/>
        </a:p>
      </dgm:t>
    </dgm:pt>
    <dgm:pt modelId="{5E6FA5FF-5426-4A01-AD05-AB48050882D4}" type="pres">
      <dgm:prSet presAssocID="{0662B3DE-4437-4D4A-83A4-BED0EBDFB530}" presName="spacing" presStyleCnt="0"/>
      <dgm:spPr/>
    </dgm:pt>
    <dgm:pt modelId="{F60C2075-850A-4174-8ABD-866244DACE14}" type="pres">
      <dgm:prSet presAssocID="{1EB8020D-5D08-49AC-95DC-265CFD0504AE}" presName="composite" presStyleCnt="0"/>
      <dgm:spPr/>
    </dgm:pt>
    <dgm:pt modelId="{5D242849-5BB1-4D74-98B1-EADD84C4B3DF}" type="pres">
      <dgm:prSet presAssocID="{1EB8020D-5D08-49AC-95DC-265CFD0504AE}" presName="imgShp" presStyleLbl="fgImgPlace1" presStyleIdx="5" presStyleCnt="7" custLinFactNeighborX="-79787"/>
      <dgm:spPr>
        <a:blipFill rotWithShape="0">
          <a:blip xmlns:r="http://schemas.openxmlformats.org/officeDocument/2006/relationships" r:embed="rId1"/>
          <a:stretch>
            <a:fillRect/>
          </a:stretch>
        </a:blipFill>
      </dgm:spPr>
    </dgm:pt>
    <dgm:pt modelId="{82D5591F-C879-4374-9424-72A3D55063BA}" type="pres">
      <dgm:prSet presAssocID="{1EB8020D-5D08-49AC-95DC-265CFD0504AE}" presName="txShp" presStyleLbl="node1" presStyleIdx="5" presStyleCnt="7" custScaleX="122136">
        <dgm:presLayoutVars>
          <dgm:bulletEnabled val="1"/>
        </dgm:presLayoutVars>
      </dgm:prSet>
      <dgm:spPr/>
      <dgm:t>
        <a:bodyPr/>
        <a:lstStyle/>
        <a:p>
          <a:endParaRPr lang="ru-RU"/>
        </a:p>
      </dgm:t>
    </dgm:pt>
    <dgm:pt modelId="{DE4D13FB-A513-4B2D-A25B-A2A5DCB5062D}" type="pres">
      <dgm:prSet presAssocID="{2E59D404-59D9-4B79-A3B0-2F490A463A56}" presName="spacing" presStyleCnt="0"/>
      <dgm:spPr/>
    </dgm:pt>
    <dgm:pt modelId="{8DB1DA13-34F2-4C5C-A3C7-0599FE5F12D0}" type="pres">
      <dgm:prSet presAssocID="{325BC246-0C4A-4EBC-A0A8-0AAF2EAEF7CA}" presName="composite" presStyleCnt="0"/>
      <dgm:spPr/>
    </dgm:pt>
    <dgm:pt modelId="{E726381B-ACC1-4936-ACC2-BE9AB7BBF7F9}" type="pres">
      <dgm:prSet presAssocID="{325BC246-0C4A-4EBC-A0A8-0AAF2EAEF7CA}" presName="imgShp" presStyleLbl="fgImgPlace1" presStyleIdx="6" presStyleCnt="7" custLinFactNeighborX="-61368" custLinFactNeighborY="123"/>
      <dgm:spPr>
        <a:blipFill rotWithShape="0">
          <a:blip xmlns:r="http://schemas.openxmlformats.org/officeDocument/2006/relationships" r:embed="rId1"/>
          <a:stretch>
            <a:fillRect/>
          </a:stretch>
        </a:blipFill>
      </dgm:spPr>
    </dgm:pt>
    <dgm:pt modelId="{23DC02D5-2488-433D-AB75-6396A08058D2}" type="pres">
      <dgm:prSet presAssocID="{325BC246-0C4A-4EBC-A0A8-0AAF2EAEF7CA}" presName="txShp" presStyleLbl="node1" presStyleIdx="6" presStyleCnt="7" custScaleX="118892">
        <dgm:presLayoutVars>
          <dgm:bulletEnabled val="1"/>
        </dgm:presLayoutVars>
      </dgm:prSet>
      <dgm:spPr/>
      <dgm:t>
        <a:bodyPr/>
        <a:lstStyle/>
        <a:p>
          <a:endParaRPr lang="ru-RU"/>
        </a:p>
      </dgm:t>
    </dgm:pt>
  </dgm:ptLst>
  <dgm:cxnLst>
    <dgm:cxn modelId="{C4712D7B-AE4A-4738-95E3-441A8672D952}" type="presOf" srcId="{69E4F689-107D-4BD9-829F-723A30A76704}" destId="{EED8B955-8F0A-441E-A64F-F1DE088A43CE}" srcOrd="0" destOrd="0" presId="urn:microsoft.com/office/officeart/2005/8/layout/vList3"/>
    <dgm:cxn modelId="{93BAF74A-0791-42D0-B9CA-30FEF63D9A32}" type="presOf" srcId="{3D517152-9E8B-4D36-92EC-F9D6C3832D5D}" destId="{F62BAF66-3863-4B11-9DD7-BE33B3ACFC9F}" srcOrd="0" destOrd="0" presId="urn:microsoft.com/office/officeart/2005/8/layout/vList3"/>
    <dgm:cxn modelId="{26BD3F53-D1C8-4C7A-993D-3E363A8EDB55}" srcId="{3D517152-9E8B-4D36-92EC-F9D6C3832D5D}" destId="{69E4F689-107D-4BD9-829F-723A30A76704}" srcOrd="0" destOrd="0" parTransId="{52FECBAA-8602-47A2-BC44-971D427D70C2}" sibTransId="{8D3E8732-6DAE-4464-A971-408AD91978DE}"/>
    <dgm:cxn modelId="{4E466844-4F4D-4DBE-8BE6-182CE260ED81}" type="presOf" srcId="{C68EB32C-0ED4-47B0-96AC-B75B3FBFA3F1}" destId="{C7B323CA-B1A7-4D82-9173-FD4F7D42F97F}" srcOrd="0" destOrd="0" presId="urn:microsoft.com/office/officeart/2005/8/layout/vList3"/>
    <dgm:cxn modelId="{392FD990-03F9-491E-AF93-538E21FEFC8D}" type="presOf" srcId="{325BC246-0C4A-4EBC-A0A8-0AAF2EAEF7CA}" destId="{23DC02D5-2488-433D-AB75-6396A08058D2}" srcOrd="0" destOrd="0" presId="urn:microsoft.com/office/officeart/2005/8/layout/vList3"/>
    <dgm:cxn modelId="{CCE7AC8C-5656-4191-A66D-1955BBD3D744}" type="presOf" srcId="{277C8D15-DF60-45DD-9E5E-73E3B2E338F3}" destId="{8726C01E-26B8-4B93-9998-931EABA84E8C}" srcOrd="0" destOrd="0" presId="urn:microsoft.com/office/officeart/2005/8/layout/vList3"/>
    <dgm:cxn modelId="{A1058B93-6E0D-4B67-B04D-FC9E168B9C37}" srcId="{3D517152-9E8B-4D36-92EC-F9D6C3832D5D}" destId="{C68EB32C-0ED4-47B0-96AC-B75B3FBFA3F1}" srcOrd="4" destOrd="0" parTransId="{05626ED4-144C-4068-9D8B-3622C80F60C4}" sibTransId="{0662B3DE-4437-4D4A-83A4-BED0EBDFB530}"/>
    <dgm:cxn modelId="{F711A5B8-1FD3-446B-A65A-0FBAEED4B91C}" srcId="{3D517152-9E8B-4D36-92EC-F9D6C3832D5D}" destId="{AA610C72-B05E-47B7-9002-75FC97F7752C}" srcOrd="2" destOrd="0" parTransId="{0B9804C5-8A2B-4CA6-B93D-4B5D7D976728}" sibTransId="{172F0679-6C12-4A24-81CC-2F6316F55C28}"/>
    <dgm:cxn modelId="{34243BD1-8C8E-4BF0-AE5B-2420CA1DDDC8}" srcId="{3D517152-9E8B-4D36-92EC-F9D6C3832D5D}" destId="{277C8D15-DF60-45DD-9E5E-73E3B2E338F3}" srcOrd="3" destOrd="0" parTransId="{F8A67C7F-77C4-4CD7-A386-637BD7F9FB52}" sibTransId="{900A6F68-8A1A-49E6-BCBF-C9BC0DA0910E}"/>
    <dgm:cxn modelId="{DBE3AF21-025F-4742-A24A-AE8866D94964}" type="presOf" srcId="{1EB8020D-5D08-49AC-95DC-265CFD0504AE}" destId="{82D5591F-C879-4374-9424-72A3D55063BA}" srcOrd="0" destOrd="0" presId="urn:microsoft.com/office/officeart/2005/8/layout/vList3"/>
    <dgm:cxn modelId="{C0FE6B04-001B-4BDB-994A-9E78BEE242E2}" srcId="{3D517152-9E8B-4D36-92EC-F9D6C3832D5D}" destId="{1EB8020D-5D08-49AC-95DC-265CFD0504AE}" srcOrd="5" destOrd="0" parTransId="{072B3096-2AB7-4DFC-A5C2-2E38C11D223A}" sibTransId="{2E59D404-59D9-4B79-A3B0-2F490A463A56}"/>
    <dgm:cxn modelId="{08BAE24A-D77F-49AC-B104-79D533B35AE8}" srcId="{3D517152-9E8B-4D36-92EC-F9D6C3832D5D}" destId="{325BC246-0C4A-4EBC-A0A8-0AAF2EAEF7CA}" srcOrd="6" destOrd="0" parTransId="{F35D8207-1E69-43AA-82BA-54BAE0D9ABC7}" sibTransId="{37E9ED5D-2B9B-4114-ABED-B8C78F96C77E}"/>
    <dgm:cxn modelId="{2C03E566-B0E4-4512-9F55-08173705E05F}" srcId="{3D517152-9E8B-4D36-92EC-F9D6C3832D5D}" destId="{6C93CCC7-D0F1-4102-A46B-6A94459043D1}" srcOrd="1" destOrd="0" parTransId="{0D62B257-6AD5-4A68-8570-98390EF44145}" sibTransId="{767A980C-6346-4C0E-BCC7-428FCED63E5A}"/>
    <dgm:cxn modelId="{88A0C969-1902-4ED9-A280-0940257EFA6B}" type="presOf" srcId="{AA610C72-B05E-47B7-9002-75FC97F7752C}" destId="{554AD4E5-7A62-41AE-A238-D483BA0798DD}" srcOrd="0" destOrd="0" presId="urn:microsoft.com/office/officeart/2005/8/layout/vList3"/>
    <dgm:cxn modelId="{CE6ACF67-CAA5-47EE-AA54-430782ACF24C}" type="presOf" srcId="{6C93CCC7-D0F1-4102-A46B-6A94459043D1}" destId="{DD64B4C9-CF33-4C40-ACF4-6F1A478B3D9F}" srcOrd="0" destOrd="0" presId="urn:microsoft.com/office/officeart/2005/8/layout/vList3"/>
    <dgm:cxn modelId="{7BBC1120-AE4A-453B-9B03-146F36F18D85}" type="presParOf" srcId="{F62BAF66-3863-4B11-9DD7-BE33B3ACFC9F}" destId="{F8DF324E-FD21-429B-84C2-E713F8884AFA}" srcOrd="0" destOrd="0" presId="urn:microsoft.com/office/officeart/2005/8/layout/vList3"/>
    <dgm:cxn modelId="{E590A93D-728C-4573-BA49-DB570F42BAD4}" type="presParOf" srcId="{F8DF324E-FD21-429B-84C2-E713F8884AFA}" destId="{C6C4C333-F5FC-461E-B00B-A2CD409B2A17}" srcOrd="0" destOrd="0" presId="urn:microsoft.com/office/officeart/2005/8/layout/vList3"/>
    <dgm:cxn modelId="{646925E0-6E6D-4096-8E53-3FE8B2879C13}" type="presParOf" srcId="{F8DF324E-FD21-429B-84C2-E713F8884AFA}" destId="{EED8B955-8F0A-441E-A64F-F1DE088A43CE}" srcOrd="1" destOrd="0" presId="urn:microsoft.com/office/officeart/2005/8/layout/vList3"/>
    <dgm:cxn modelId="{0355CF2C-987C-488A-B86D-0908A90BACA2}" type="presParOf" srcId="{F62BAF66-3863-4B11-9DD7-BE33B3ACFC9F}" destId="{3648E262-73BB-4191-A59E-0B2C842FB732}" srcOrd="1" destOrd="0" presId="urn:microsoft.com/office/officeart/2005/8/layout/vList3"/>
    <dgm:cxn modelId="{253D2284-1079-4514-A9F8-A26D32A2671A}" type="presParOf" srcId="{F62BAF66-3863-4B11-9DD7-BE33B3ACFC9F}" destId="{9A718DCA-4D1E-4817-B946-395B3006A258}" srcOrd="2" destOrd="0" presId="urn:microsoft.com/office/officeart/2005/8/layout/vList3"/>
    <dgm:cxn modelId="{B65B7913-A0C7-436D-BA5F-BF5907DDF3A3}" type="presParOf" srcId="{9A718DCA-4D1E-4817-B946-395B3006A258}" destId="{AFEF708F-8919-44C7-A7B6-4084FA6CF1FA}" srcOrd="0" destOrd="0" presId="urn:microsoft.com/office/officeart/2005/8/layout/vList3"/>
    <dgm:cxn modelId="{D25BB2F2-9F0E-4845-A113-B54DAAD61085}" type="presParOf" srcId="{9A718DCA-4D1E-4817-B946-395B3006A258}" destId="{DD64B4C9-CF33-4C40-ACF4-6F1A478B3D9F}" srcOrd="1" destOrd="0" presId="urn:microsoft.com/office/officeart/2005/8/layout/vList3"/>
    <dgm:cxn modelId="{86537943-6601-4FF8-B5D4-64631CA968E0}" type="presParOf" srcId="{F62BAF66-3863-4B11-9DD7-BE33B3ACFC9F}" destId="{6E0CE4C6-EBD3-4CDE-B126-515138EBE863}" srcOrd="3" destOrd="0" presId="urn:microsoft.com/office/officeart/2005/8/layout/vList3"/>
    <dgm:cxn modelId="{5C72F272-83C4-460D-B3B0-FB17488404E5}" type="presParOf" srcId="{F62BAF66-3863-4B11-9DD7-BE33B3ACFC9F}" destId="{372478F9-40C1-4AD1-AEF4-159E24CC1A22}" srcOrd="4" destOrd="0" presId="urn:microsoft.com/office/officeart/2005/8/layout/vList3"/>
    <dgm:cxn modelId="{8C342D21-D649-43E9-BA01-D175CE869AC0}" type="presParOf" srcId="{372478F9-40C1-4AD1-AEF4-159E24CC1A22}" destId="{2A47ABA1-2D6C-4354-8F24-00BAE0F680B7}" srcOrd="0" destOrd="0" presId="urn:microsoft.com/office/officeart/2005/8/layout/vList3"/>
    <dgm:cxn modelId="{04A8B738-9048-4401-9DB6-C3914ECEA0F8}" type="presParOf" srcId="{372478F9-40C1-4AD1-AEF4-159E24CC1A22}" destId="{554AD4E5-7A62-41AE-A238-D483BA0798DD}" srcOrd="1" destOrd="0" presId="urn:microsoft.com/office/officeart/2005/8/layout/vList3"/>
    <dgm:cxn modelId="{1CD011D4-E09F-454C-A870-49C997D6B6DB}" type="presParOf" srcId="{F62BAF66-3863-4B11-9DD7-BE33B3ACFC9F}" destId="{59E82DB6-6597-4AB2-910C-9FE67BDF379D}" srcOrd="5" destOrd="0" presId="urn:microsoft.com/office/officeart/2005/8/layout/vList3"/>
    <dgm:cxn modelId="{7198A133-EA29-48B1-A7EB-B684B70E335E}" type="presParOf" srcId="{F62BAF66-3863-4B11-9DD7-BE33B3ACFC9F}" destId="{AF879098-53A0-4958-B94A-082D8CBAB2BA}" srcOrd="6" destOrd="0" presId="urn:microsoft.com/office/officeart/2005/8/layout/vList3"/>
    <dgm:cxn modelId="{DA330556-1E2A-4BEC-A9DC-8A5D9F7FEB5D}" type="presParOf" srcId="{AF879098-53A0-4958-B94A-082D8CBAB2BA}" destId="{242C8989-C077-4100-BD14-3AFC1D375D11}" srcOrd="0" destOrd="0" presId="urn:microsoft.com/office/officeart/2005/8/layout/vList3"/>
    <dgm:cxn modelId="{8B61F046-D2FA-4DB3-80E2-F6703DD54125}" type="presParOf" srcId="{AF879098-53A0-4958-B94A-082D8CBAB2BA}" destId="{8726C01E-26B8-4B93-9998-931EABA84E8C}" srcOrd="1" destOrd="0" presId="urn:microsoft.com/office/officeart/2005/8/layout/vList3"/>
    <dgm:cxn modelId="{4D0248B5-694E-47FF-865A-C028679B10C7}" type="presParOf" srcId="{F62BAF66-3863-4B11-9DD7-BE33B3ACFC9F}" destId="{F648FF6E-7820-40DB-85AE-F446D8A3ED68}" srcOrd="7" destOrd="0" presId="urn:microsoft.com/office/officeart/2005/8/layout/vList3"/>
    <dgm:cxn modelId="{C3845386-60BD-4475-BDC4-549DAE162288}" type="presParOf" srcId="{F62BAF66-3863-4B11-9DD7-BE33B3ACFC9F}" destId="{C5B2C60F-7A09-4EF2-8150-5CAFD1A5429D}" srcOrd="8" destOrd="0" presId="urn:microsoft.com/office/officeart/2005/8/layout/vList3"/>
    <dgm:cxn modelId="{F6F44919-F5AC-4D22-8030-E53B1FFB750D}" type="presParOf" srcId="{C5B2C60F-7A09-4EF2-8150-5CAFD1A5429D}" destId="{8046FB5D-3112-4D02-9131-8AF8899C6D8B}" srcOrd="0" destOrd="0" presId="urn:microsoft.com/office/officeart/2005/8/layout/vList3"/>
    <dgm:cxn modelId="{2D609664-969A-456C-8A4D-C43A0F86461A}" type="presParOf" srcId="{C5B2C60F-7A09-4EF2-8150-5CAFD1A5429D}" destId="{C7B323CA-B1A7-4D82-9173-FD4F7D42F97F}" srcOrd="1" destOrd="0" presId="urn:microsoft.com/office/officeart/2005/8/layout/vList3"/>
    <dgm:cxn modelId="{9017B5A8-898C-46CC-A4B9-3B11ADCA7AA7}" type="presParOf" srcId="{F62BAF66-3863-4B11-9DD7-BE33B3ACFC9F}" destId="{5E6FA5FF-5426-4A01-AD05-AB48050882D4}" srcOrd="9" destOrd="0" presId="urn:microsoft.com/office/officeart/2005/8/layout/vList3"/>
    <dgm:cxn modelId="{6A9F6205-75FE-4C3E-9944-FEBFCDFC200F}" type="presParOf" srcId="{F62BAF66-3863-4B11-9DD7-BE33B3ACFC9F}" destId="{F60C2075-850A-4174-8ABD-866244DACE14}" srcOrd="10" destOrd="0" presId="urn:microsoft.com/office/officeart/2005/8/layout/vList3"/>
    <dgm:cxn modelId="{1681C3B1-5AF4-487B-9A65-6C56D860473A}" type="presParOf" srcId="{F60C2075-850A-4174-8ABD-866244DACE14}" destId="{5D242849-5BB1-4D74-98B1-EADD84C4B3DF}" srcOrd="0" destOrd="0" presId="urn:microsoft.com/office/officeart/2005/8/layout/vList3"/>
    <dgm:cxn modelId="{E24E96AF-7DE9-4D25-9093-4A50B4908FEE}" type="presParOf" srcId="{F60C2075-850A-4174-8ABD-866244DACE14}" destId="{82D5591F-C879-4374-9424-72A3D55063BA}" srcOrd="1" destOrd="0" presId="urn:microsoft.com/office/officeart/2005/8/layout/vList3"/>
    <dgm:cxn modelId="{94E60FE9-E8A0-4763-A9ED-F681B7420849}" type="presParOf" srcId="{F62BAF66-3863-4B11-9DD7-BE33B3ACFC9F}" destId="{DE4D13FB-A513-4B2D-A25B-A2A5DCB5062D}" srcOrd="11" destOrd="0" presId="urn:microsoft.com/office/officeart/2005/8/layout/vList3"/>
    <dgm:cxn modelId="{672B2BCC-5589-48C7-B83D-93467C9BCED7}" type="presParOf" srcId="{F62BAF66-3863-4B11-9DD7-BE33B3ACFC9F}" destId="{8DB1DA13-34F2-4C5C-A3C7-0599FE5F12D0}" srcOrd="12" destOrd="0" presId="urn:microsoft.com/office/officeart/2005/8/layout/vList3"/>
    <dgm:cxn modelId="{F65EC53A-BF3D-407A-8E19-363B84C45B04}" type="presParOf" srcId="{8DB1DA13-34F2-4C5C-A3C7-0599FE5F12D0}" destId="{E726381B-ACC1-4936-ACC2-BE9AB7BBF7F9}" srcOrd="0" destOrd="0" presId="urn:microsoft.com/office/officeart/2005/8/layout/vList3"/>
    <dgm:cxn modelId="{D1F7CB9D-5C2A-4486-83E3-371B5E3F86BF}" type="presParOf" srcId="{8DB1DA13-34F2-4C5C-A3C7-0599FE5F12D0}" destId="{23DC02D5-2488-433D-AB75-6396A08058D2}" srcOrd="1" destOrd="0" presId="urn:microsoft.com/office/officeart/2005/8/layout/vList3"/>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D6F533-20DA-40B2-84ED-FC51D0949572}">
      <dsp:nvSpPr>
        <dsp:cNvPr id="0" name=""/>
        <dsp:cNvSpPr/>
      </dsp:nvSpPr>
      <dsp:spPr>
        <a:xfrm>
          <a:off x="3738112" y="1600566"/>
          <a:ext cx="1680559" cy="474727"/>
        </a:xfrm>
        <a:custGeom>
          <a:avLst/>
          <a:gdLst/>
          <a:ahLst/>
          <a:cxnLst/>
          <a:rect l="0" t="0" r="0" b="0"/>
          <a:pathLst>
            <a:path>
              <a:moveTo>
                <a:pt x="0" y="0"/>
              </a:moveTo>
              <a:lnTo>
                <a:pt x="0" y="227897"/>
              </a:lnTo>
              <a:lnTo>
                <a:pt x="1680559" y="227897"/>
              </a:lnTo>
              <a:lnTo>
                <a:pt x="1680559" y="47472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EC57DF-2175-4F8A-AC8A-0465F0451AEB}">
      <dsp:nvSpPr>
        <dsp:cNvPr id="0" name=""/>
        <dsp:cNvSpPr/>
      </dsp:nvSpPr>
      <dsp:spPr>
        <a:xfrm>
          <a:off x="1771152" y="1600566"/>
          <a:ext cx="1966960" cy="474727"/>
        </a:xfrm>
        <a:custGeom>
          <a:avLst/>
          <a:gdLst/>
          <a:ahLst/>
          <a:cxnLst/>
          <a:rect l="0" t="0" r="0" b="0"/>
          <a:pathLst>
            <a:path>
              <a:moveTo>
                <a:pt x="1966960" y="0"/>
              </a:moveTo>
              <a:lnTo>
                <a:pt x="1966960" y="227897"/>
              </a:lnTo>
              <a:lnTo>
                <a:pt x="0" y="227897"/>
              </a:lnTo>
              <a:lnTo>
                <a:pt x="0" y="47472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817EC0-83AD-4991-803F-FA58DB797836}">
      <dsp:nvSpPr>
        <dsp:cNvPr id="0" name=""/>
        <dsp:cNvSpPr/>
      </dsp:nvSpPr>
      <dsp:spPr>
        <a:xfrm>
          <a:off x="907769" y="-209636"/>
          <a:ext cx="5660687" cy="181020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92FE0F1-1884-4B2D-AD96-EF5BC3230670}">
      <dsp:nvSpPr>
        <dsp:cNvPr id="0" name=""/>
        <dsp:cNvSpPr/>
      </dsp:nvSpPr>
      <dsp:spPr>
        <a:xfrm>
          <a:off x="1203818" y="71609"/>
          <a:ext cx="5660687" cy="1810202"/>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2">
                  <a:lumMod val="75000"/>
                </a:schemeClr>
              </a:solidFill>
              <a:latin typeface="Times New Roman" pitchFamily="18" charset="0"/>
              <a:cs typeface="Times New Roman" pitchFamily="18" charset="0"/>
            </a:rPr>
            <a:t>Формы проведения государственной итоговой аттестации</a:t>
          </a:r>
          <a:endParaRPr lang="ru-RU" sz="2400" kern="1200" dirty="0">
            <a:solidFill>
              <a:schemeClr val="tx2">
                <a:lumMod val="75000"/>
              </a:schemeClr>
            </a:solidFill>
            <a:latin typeface="Times New Roman" pitchFamily="18" charset="0"/>
            <a:cs typeface="Times New Roman" pitchFamily="18" charset="0"/>
          </a:endParaRPr>
        </a:p>
      </dsp:txBody>
      <dsp:txXfrm>
        <a:off x="1203818" y="71609"/>
        <a:ext cx="5660687" cy="1810202"/>
      </dsp:txXfrm>
    </dsp:sp>
    <dsp:sp modelId="{2CF4BA57-961A-4FCF-8CC1-5A99605133D1}">
      <dsp:nvSpPr>
        <dsp:cNvPr id="0" name=""/>
        <dsp:cNvSpPr/>
      </dsp:nvSpPr>
      <dsp:spPr>
        <a:xfrm>
          <a:off x="260293" y="2075294"/>
          <a:ext cx="3021717" cy="121911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2B80F19-2E9B-49F3-AC49-853B16E6AD2C}">
      <dsp:nvSpPr>
        <dsp:cNvPr id="0" name=""/>
        <dsp:cNvSpPr/>
      </dsp:nvSpPr>
      <dsp:spPr>
        <a:xfrm>
          <a:off x="556342" y="2356540"/>
          <a:ext cx="3021717" cy="121911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2">
                  <a:lumMod val="75000"/>
                </a:schemeClr>
              </a:solidFill>
              <a:latin typeface="Times New Roman" pitchFamily="18" charset="0"/>
              <a:cs typeface="Times New Roman" pitchFamily="18" charset="0"/>
            </a:rPr>
            <a:t>Единый государственный экзамен </a:t>
          </a:r>
          <a:endParaRPr lang="ru-RU" sz="2000" b="1" kern="1200" baseline="0" dirty="0">
            <a:solidFill>
              <a:schemeClr val="tx2">
                <a:lumMod val="75000"/>
              </a:schemeClr>
            </a:solidFill>
            <a:latin typeface="Times New Roman" pitchFamily="18" charset="0"/>
            <a:cs typeface="Times New Roman" pitchFamily="18" charset="0"/>
          </a:endParaRPr>
        </a:p>
      </dsp:txBody>
      <dsp:txXfrm>
        <a:off x="556342" y="2356540"/>
        <a:ext cx="3021717" cy="1219113"/>
      </dsp:txXfrm>
    </dsp:sp>
    <dsp:sp modelId="{C5383235-FCDB-4A8C-BD65-028F6930E0B9}">
      <dsp:nvSpPr>
        <dsp:cNvPr id="0" name=""/>
        <dsp:cNvSpPr/>
      </dsp:nvSpPr>
      <dsp:spPr>
        <a:xfrm>
          <a:off x="3875920" y="2075294"/>
          <a:ext cx="3085503" cy="121911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B9EE5BC-8497-4C14-9067-4C2AF0FA55A1}">
      <dsp:nvSpPr>
        <dsp:cNvPr id="0" name=""/>
        <dsp:cNvSpPr/>
      </dsp:nvSpPr>
      <dsp:spPr>
        <a:xfrm>
          <a:off x="4171969" y="2356540"/>
          <a:ext cx="3085503" cy="1219113"/>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ru-RU" sz="2000" b="1" kern="1200" dirty="0" smtClean="0">
              <a:solidFill>
                <a:schemeClr val="tx2">
                  <a:lumMod val="75000"/>
                </a:schemeClr>
              </a:solidFill>
              <a:latin typeface="Times New Roman" pitchFamily="18" charset="0"/>
              <a:cs typeface="Times New Roman" pitchFamily="18" charset="0"/>
            </a:rPr>
            <a:t>Государственный выпускной </a:t>
          </a:r>
        </a:p>
        <a:p>
          <a:pPr lvl="0" algn="ctr" defTabSz="889000">
            <a:lnSpc>
              <a:spcPct val="100000"/>
            </a:lnSpc>
            <a:spcBef>
              <a:spcPct val="0"/>
            </a:spcBef>
            <a:spcAft>
              <a:spcPts val="0"/>
            </a:spcAft>
          </a:pPr>
          <a:r>
            <a:rPr lang="ru-RU" sz="2000" b="1" kern="1200" dirty="0" smtClean="0">
              <a:solidFill>
                <a:schemeClr val="tx2">
                  <a:lumMod val="75000"/>
                </a:schemeClr>
              </a:solidFill>
              <a:latin typeface="Times New Roman" pitchFamily="18" charset="0"/>
              <a:cs typeface="Times New Roman" pitchFamily="18" charset="0"/>
            </a:rPr>
            <a:t>экзамен</a:t>
          </a:r>
          <a:endParaRPr lang="ru-RU" sz="2000" b="1" kern="1200" baseline="0" dirty="0">
            <a:solidFill>
              <a:schemeClr val="tx2">
                <a:lumMod val="75000"/>
              </a:schemeClr>
            </a:solidFill>
            <a:latin typeface="Times New Roman" pitchFamily="18" charset="0"/>
            <a:cs typeface="Times New Roman" pitchFamily="18" charset="0"/>
          </a:endParaRPr>
        </a:p>
      </dsp:txBody>
      <dsp:txXfrm>
        <a:off x="4171969" y="2356540"/>
        <a:ext cx="3085503" cy="121911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D8B955-8F0A-441E-A64F-F1DE088A43CE}">
      <dsp:nvSpPr>
        <dsp:cNvPr id="0" name=""/>
        <dsp:cNvSpPr/>
      </dsp:nvSpPr>
      <dsp:spPr>
        <a:xfrm rot="10800000">
          <a:off x="714379" y="3608"/>
          <a:ext cx="5643603" cy="701054"/>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dirty="0">
              <a:latin typeface="Times New Roman" pitchFamily="18" charset="0"/>
              <a:cs typeface="Times New Roman" pitchFamily="18" charset="0"/>
            </a:rPr>
            <a:t>Официальный сайт </a:t>
          </a:r>
          <a:r>
            <a:rPr lang="ru-RU" sz="1100" b="1" kern="1200" dirty="0" err="1">
              <a:latin typeface="Times New Roman" pitchFamily="18" charset="0"/>
              <a:cs typeface="Times New Roman" pitchFamily="18" charset="0"/>
            </a:rPr>
            <a:t>Минпросвещения</a:t>
          </a:r>
          <a:r>
            <a:rPr lang="ru-RU" sz="1100" b="1" kern="1200" dirty="0">
              <a:latin typeface="Times New Roman" pitchFamily="18" charset="0"/>
              <a:cs typeface="Times New Roman" pitchFamily="18" charset="0"/>
            </a:rPr>
            <a:t>  РФ</a:t>
          </a:r>
          <a:endParaRPr lang="ru-RU" sz="1100" kern="1200" dirty="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dirty="0">
              <a:latin typeface="Times New Roman" pitchFamily="18" charset="0"/>
              <a:cs typeface="Times New Roman" pitchFamily="18" charset="0"/>
            </a:rPr>
            <a:t>https://edu.gov.ru/</a:t>
          </a:r>
        </a:p>
      </dsp:txBody>
      <dsp:txXfrm rot="10800000">
        <a:off x="714379" y="3608"/>
        <a:ext cx="5643603" cy="701054"/>
      </dsp:txXfrm>
    </dsp:sp>
    <dsp:sp modelId="{C6C4C333-F5FC-461E-B00B-A2CD409B2A17}">
      <dsp:nvSpPr>
        <dsp:cNvPr id="0" name=""/>
        <dsp:cNvSpPr/>
      </dsp:nvSpPr>
      <dsp:spPr>
        <a:xfrm>
          <a:off x="476653" y="3321"/>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D64B4C9-CF33-4C40-ACF4-6F1A478B3D9F}">
      <dsp:nvSpPr>
        <dsp:cNvPr id="0" name=""/>
        <dsp:cNvSpPr/>
      </dsp:nvSpPr>
      <dsp:spPr>
        <a:xfrm rot="10800000">
          <a:off x="684819" y="866668"/>
          <a:ext cx="5709964" cy="701054"/>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5720" rIns="85344" bIns="45720" numCol="1" spcCol="1270" anchor="ctr" anchorCtr="0">
          <a:noAutofit/>
        </a:bodyPr>
        <a:lstStyle/>
        <a:p>
          <a:pPr lvl="0" algn="ctr" defTabSz="511175">
            <a:lnSpc>
              <a:spcPct val="90000"/>
            </a:lnSpc>
            <a:spcBef>
              <a:spcPct val="0"/>
            </a:spcBef>
            <a:spcAft>
              <a:spcPct val="35000"/>
            </a:spcAft>
          </a:pPr>
          <a:r>
            <a:rPr lang="ru-RU" sz="1150" b="1" kern="1200">
              <a:latin typeface="Times New Roman" pitchFamily="18" charset="0"/>
              <a:cs typeface="Times New Roman" pitchFamily="18" charset="0"/>
            </a:rPr>
            <a:t>Официальный сайт  Рособрнадзора</a:t>
          </a:r>
        </a:p>
        <a:p>
          <a:pPr lvl="0" algn="ctr" defTabSz="511175">
            <a:lnSpc>
              <a:spcPct val="90000"/>
            </a:lnSpc>
            <a:spcBef>
              <a:spcPct val="0"/>
            </a:spcBef>
            <a:spcAft>
              <a:spcPct val="35000"/>
            </a:spcAft>
          </a:pPr>
          <a:r>
            <a:rPr lang="ru-RU" sz="1350" b="1" kern="1200">
              <a:latin typeface="Times New Roman" pitchFamily="18" charset="0"/>
              <a:cs typeface="Times New Roman" pitchFamily="18" charset="0"/>
            </a:rPr>
            <a:t>http://www.obrnadzor.gov.ru</a:t>
          </a:r>
        </a:p>
      </dsp:txBody>
      <dsp:txXfrm rot="10800000">
        <a:off x="684819" y="866668"/>
        <a:ext cx="5709964" cy="701054"/>
      </dsp:txXfrm>
    </dsp:sp>
    <dsp:sp modelId="{AFEF708F-8919-44C7-A7B6-4084FA6CF1FA}">
      <dsp:nvSpPr>
        <dsp:cNvPr id="0" name=""/>
        <dsp:cNvSpPr/>
      </dsp:nvSpPr>
      <dsp:spPr>
        <a:xfrm>
          <a:off x="508165" y="913933"/>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54AD4E5-7A62-41AE-A238-D483BA0798DD}">
      <dsp:nvSpPr>
        <dsp:cNvPr id="0" name=""/>
        <dsp:cNvSpPr/>
      </dsp:nvSpPr>
      <dsp:spPr>
        <a:xfrm rot="10800000">
          <a:off x="655425" y="1824258"/>
          <a:ext cx="5761511" cy="70105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a:latin typeface="Times New Roman" pitchFamily="18" charset="0"/>
              <a:cs typeface="Times New Roman" pitchFamily="18" charset="0"/>
            </a:rPr>
            <a:t>Официальный информационный</a:t>
          </a:r>
          <a:r>
            <a:rPr lang="ru-RU" sz="1100" kern="1200">
              <a:latin typeface="Times New Roman" pitchFamily="18" charset="0"/>
              <a:cs typeface="Times New Roman" pitchFamily="18" charset="0"/>
            </a:rPr>
            <a:t> </a:t>
          </a:r>
          <a:r>
            <a:rPr lang="ru-RU" sz="1100" b="1" kern="1200">
              <a:latin typeface="Times New Roman" pitchFamily="18" charset="0"/>
              <a:cs typeface="Times New Roman" pitchFamily="18" charset="0"/>
            </a:rPr>
            <a:t>портал  ЕГЭ </a:t>
          </a:r>
          <a:endParaRPr lang="ru-RU" sz="1100" kern="120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a:latin typeface="Times New Roman" pitchFamily="18" charset="0"/>
              <a:cs typeface="Times New Roman" pitchFamily="18" charset="0"/>
            </a:rPr>
            <a:t>http://www.ege.edu.ru</a:t>
          </a:r>
        </a:p>
      </dsp:txBody>
      <dsp:txXfrm rot="10800000">
        <a:off x="655425" y="1824258"/>
        <a:ext cx="5761511" cy="701054"/>
      </dsp:txXfrm>
    </dsp:sp>
    <dsp:sp modelId="{2A47ABA1-2D6C-4354-8F24-00BAE0F680B7}">
      <dsp:nvSpPr>
        <dsp:cNvPr id="0" name=""/>
        <dsp:cNvSpPr/>
      </dsp:nvSpPr>
      <dsp:spPr>
        <a:xfrm>
          <a:off x="539264" y="1822105"/>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726C01E-26B8-4B93-9998-931EABA84E8C}">
      <dsp:nvSpPr>
        <dsp:cNvPr id="0" name=""/>
        <dsp:cNvSpPr/>
      </dsp:nvSpPr>
      <dsp:spPr>
        <a:xfrm rot="10800000">
          <a:off x="620904" y="2734583"/>
          <a:ext cx="5830552" cy="701054"/>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dirty="0">
              <a:latin typeface="Times New Roman" pitchFamily="18" charset="0"/>
              <a:cs typeface="Times New Roman" pitchFamily="18" charset="0"/>
            </a:rPr>
            <a:t>Официальный сайт ФГБНУ «ФИПИ»</a:t>
          </a:r>
          <a:endParaRPr lang="ru-RU" sz="1100" kern="1200" dirty="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dirty="0">
              <a:latin typeface="Times New Roman" pitchFamily="18" charset="0"/>
              <a:cs typeface="Times New Roman" pitchFamily="18" charset="0"/>
            </a:rPr>
            <a:t>http://www.fipi.ru</a:t>
          </a:r>
        </a:p>
      </dsp:txBody>
      <dsp:txXfrm rot="10800000">
        <a:off x="620904" y="2734583"/>
        <a:ext cx="5830552" cy="701054"/>
      </dsp:txXfrm>
    </dsp:sp>
    <dsp:sp modelId="{242C8989-C077-4100-BD14-3AFC1D375D11}">
      <dsp:nvSpPr>
        <dsp:cNvPr id="0" name=""/>
        <dsp:cNvSpPr/>
      </dsp:nvSpPr>
      <dsp:spPr>
        <a:xfrm>
          <a:off x="547950" y="2734583"/>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7B323CA-B1A7-4D82-9173-FD4F7D42F97F}">
      <dsp:nvSpPr>
        <dsp:cNvPr id="0" name=""/>
        <dsp:cNvSpPr/>
      </dsp:nvSpPr>
      <dsp:spPr>
        <a:xfrm rot="10800000">
          <a:off x="659869" y="3644907"/>
          <a:ext cx="5752622" cy="701054"/>
        </a:xfrm>
        <a:prstGeom prst="homePlat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a:latin typeface="Times New Roman" pitchFamily="18" charset="0"/>
              <a:cs typeface="Times New Roman" pitchFamily="18" charset="0"/>
            </a:rPr>
            <a:t>Официальный сайт Федерального центра тестирования</a:t>
          </a:r>
          <a:endParaRPr lang="ru-RU" sz="1100" kern="120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a:latin typeface="Times New Roman" pitchFamily="18" charset="0"/>
              <a:cs typeface="Times New Roman" pitchFamily="18" charset="0"/>
            </a:rPr>
            <a:t>http://www.rustest.ru</a:t>
          </a:r>
        </a:p>
      </dsp:txBody>
      <dsp:txXfrm rot="10800000">
        <a:off x="659869" y="3644907"/>
        <a:ext cx="5752622" cy="701054"/>
      </dsp:txXfrm>
    </dsp:sp>
    <dsp:sp modelId="{8046FB5D-3112-4D02-9131-8AF8899C6D8B}">
      <dsp:nvSpPr>
        <dsp:cNvPr id="0" name=""/>
        <dsp:cNvSpPr/>
      </dsp:nvSpPr>
      <dsp:spPr>
        <a:xfrm>
          <a:off x="495778" y="3644907"/>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2D5591F-C879-4374-9424-72A3D55063BA}">
      <dsp:nvSpPr>
        <dsp:cNvPr id="0" name=""/>
        <dsp:cNvSpPr/>
      </dsp:nvSpPr>
      <dsp:spPr>
        <a:xfrm rot="10800000">
          <a:off x="664079" y="4555232"/>
          <a:ext cx="5744203" cy="701054"/>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dirty="0">
              <a:latin typeface="Times New Roman" pitchFamily="18" charset="0"/>
              <a:cs typeface="Times New Roman" pitchFamily="18" charset="0"/>
            </a:rPr>
            <a:t>Официальный сайт Департамента образования Белгородской области</a:t>
          </a:r>
          <a:endParaRPr lang="ru-RU" sz="1100" kern="1200" dirty="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dirty="0">
              <a:latin typeface="Times New Roman" pitchFamily="18" charset="0"/>
              <a:cs typeface="Times New Roman" pitchFamily="18" charset="0"/>
            </a:rPr>
            <a:t>https://образование31.рф</a:t>
          </a:r>
        </a:p>
      </dsp:txBody>
      <dsp:txXfrm rot="10800000">
        <a:off x="664079" y="4555232"/>
        <a:ext cx="5744203" cy="701054"/>
      </dsp:txXfrm>
    </dsp:sp>
    <dsp:sp modelId="{5D242849-5BB1-4D74-98B1-EADD84C4B3DF}">
      <dsp:nvSpPr>
        <dsp:cNvPr id="0" name=""/>
        <dsp:cNvSpPr/>
      </dsp:nvSpPr>
      <dsp:spPr>
        <a:xfrm>
          <a:off x="274742" y="4555232"/>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3DC02D5-2488-433D-AB75-6396A08058D2}">
      <dsp:nvSpPr>
        <dsp:cNvPr id="0" name=""/>
        <dsp:cNvSpPr/>
      </dsp:nvSpPr>
      <dsp:spPr>
        <a:xfrm rot="10800000">
          <a:off x="740363" y="5465557"/>
          <a:ext cx="5591634" cy="701054"/>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9146" tIns="41910" rIns="78232" bIns="41910" numCol="1" spcCol="1270" anchor="ctr" anchorCtr="0">
          <a:noAutofit/>
        </a:bodyPr>
        <a:lstStyle/>
        <a:p>
          <a:pPr lvl="0" algn="ctr" defTabSz="488950">
            <a:lnSpc>
              <a:spcPct val="90000"/>
            </a:lnSpc>
            <a:spcBef>
              <a:spcPct val="0"/>
            </a:spcBef>
            <a:spcAft>
              <a:spcPct val="35000"/>
            </a:spcAft>
          </a:pPr>
          <a:r>
            <a:rPr lang="ru-RU" sz="1100" b="1" kern="1200">
              <a:latin typeface="Times New Roman" pitchFamily="18" charset="0"/>
              <a:cs typeface="Times New Roman" pitchFamily="18" charset="0"/>
            </a:rPr>
            <a:t>Официальный сайт управления образования администрации СГО</a:t>
          </a:r>
          <a:endParaRPr lang="ru-RU" sz="1100" kern="1200">
            <a:latin typeface="Times New Roman" pitchFamily="18" charset="0"/>
            <a:cs typeface="Times New Roman" pitchFamily="18" charset="0"/>
          </a:endParaRPr>
        </a:p>
        <a:p>
          <a:pPr lvl="0" algn="ctr" defTabSz="488950">
            <a:lnSpc>
              <a:spcPct val="90000"/>
            </a:lnSpc>
            <a:spcBef>
              <a:spcPct val="0"/>
            </a:spcBef>
            <a:spcAft>
              <a:spcPct val="35000"/>
            </a:spcAft>
          </a:pPr>
          <a:r>
            <a:rPr lang="ru-RU" sz="1400" b="1" kern="1200">
              <a:latin typeface="Times New Roman" pitchFamily="18" charset="0"/>
              <a:cs typeface="Times New Roman" pitchFamily="18" charset="0"/>
            </a:rPr>
            <a:t>http://www.oskoluno.ru/</a:t>
          </a:r>
        </a:p>
      </dsp:txBody>
      <dsp:txXfrm rot="10800000">
        <a:off x="740363" y="5465557"/>
        <a:ext cx="5591634" cy="701054"/>
      </dsp:txXfrm>
    </dsp:sp>
    <dsp:sp modelId="{E726381B-ACC1-4936-ACC2-BE9AB7BBF7F9}">
      <dsp:nvSpPr>
        <dsp:cNvPr id="0" name=""/>
        <dsp:cNvSpPr/>
      </dsp:nvSpPr>
      <dsp:spPr>
        <a:xfrm>
          <a:off x="403869" y="5466420"/>
          <a:ext cx="701054" cy="701054"/>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4281488" y="0"/>
            <a:ext cx="3276600" cy="534988"/>
          </a:xfrm>
          <a:prstGeom prst="rect">
            <a:avLst/>
          </a:prstGeom>
        </p:spPr>
        <p:txBody>
          <a:bodyPr vert="horz" lIns="91440" tIns="45720" rIns="91440" bIns="45720" rtlCol="0"/>
          <a:lstStyle>
            <a:lvl1pPr algn="r">
              <a:defRPr sz="1200"/>
            </a:lvl1pPr>
          </a:lstStyle>
          <a:p>
            <a:fld id="{EBC9C86B-D0DF-480B-9185-F1F4B414656A}" type="datetimeFigureOut">
              <a:rPr lang="ru-RU" smtClean="0"/>
              <a:pPr/>
              <a:t>17.02.2021</a:t>
            </a:fld>
            <a:endParaRPr lang="ru-RU"/>
          </a:p>
        </p:txBody>
      </p:sp>
      <p:sp>
        <p:nvSpPr>
          <p:cNvPr id="4" name="Образ слайда 3"/>
          <p:cNvSpPr>
            <a:spLocks noGrp="1" noRot="1" noChangeAspect="1"/>
          </p:cNvSpPr>
          <p:nvPr>
            <p:ph type="sldImg" idx="2"/>
          </p:nvPr>
        </p:nvSpPr>
        <p:spPr>
          <a:xfrm>
            <a:off x="1106488" y="801688"/>
            <a:ext cx="5346700" cy="40100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755650" y="5078413"/>
            <a:ext cx="6048375" cy="481171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10155238"/>
            <a:ext cx="3276600" cy="5349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4281488" y="10155238"/>
            <a:ext cx="3276600" cy="534987"/>
          </a:xfrm>
          <a:prstGeom prst="rect">
            <a:avLst/>
          </a:prstGeom>
        </p:spPr>
        <p:txBody>
          <a:bodyPr vert="horz" lIns="91440" tIns="45720" rIns="91440" bIns="45720" rtlCol="0" anchor="b"/>
          <a:lstStyle>
            <a:lvl1pPr algn="r">
              <a:defRPr sz="1200"/>
            </a:lvl1pPr>
          </a:lstStyle>
          <a:p>
            <a:fld id="{606B0437-4094-4366-BCF9-674FB8F4F12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06B0437-4094-4366-BCF9-674FB8F4F12F}" type="slidenum">
              <a:rPr lang="ru-RU" smtClean="0"/>
              <a:pPr/>
              <a:t>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C905AC9E-3451-4415-A084-28BE318C904C}" type="slidenum">
              <a:rPr lang="ru-RU" smtClean="0"/>
              <a:pPr>
                <a:defRPr/>
              </a:pPr>
              <a:t>10</a:t>
            </a:fld>
            <a:endParaRPr lang="ru-RU"/>
          </a:p>
        </p:txBody>
      </p:sp>
    </p:spTree>
    <p:extLst>
      <p:ext uri="{BB962C8B-B14F-4D97-AF65-F5344CB8AC3E}">
        <p14:creationId xmlns:p14="http://schemas.microsoft.com/office/powerpoint/2010/main" xmlns="" val="3941368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06B0437-4094-4366-BCF9-674FB8F4F12F}" type="slidenum">
              <a:rPr lang="ru-RU" smtClean="0"/>
              <a:pPr/>
              <a:t>13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06B0437-4094-4366-BCF9-674FB8F4F12F}" type="slidenum">
              <a:rPr lang="ru-RU" smtClean="0"/>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32" name="PlaceHolder 4"/>
          <p:cNvSpPr>
            <a:spLocks noGrp="1"/>
          </p:cNvSpPr>
          <p:nvPr>
            <p:ph type="body"/>
          </p:nvPr>
        </p:nvSpPr>
        <p:spPr>
          <a:xfrm>
            <a:off x="4674240" y="368208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33" name="PlaceHolder 5"/>
          <p:cNvSpPr>
            <a:spLocks noGrp="1"/>
          </p:cNvSpPr>
          <p:nvPr>
            <p:ph type="body"/>
          </p:nvPr>
        </p:nvSpPr>
        <p:spPr>
          <a:xfrm>
            <a:off x="457200" y="368208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35" name="PlaceHolder 2"/>
          <p:cNvSpPr>
            <a:spLocks noGrp="1"/>
          </p:cNvSpPr>
          <p:nvPr>
            <p:ph type="body"/>
          </p:nvPr>
        </p:nvSpPr>
        <p:spPr>
          <a:xfrm>
            <a:off x="457200" y="1604520"/>
            <a:ext cx="822924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36" name="PlaceHolder 3"/>
          <p:cNvSpPr>
            <a:spLocks noGrp="1"/>
          </p:cNvSpPr>
          <p:nvPr>
            <p:ph type="body"/>
          </p:nvPr>
        </p:nvSpPr>
        <p:spPr>
          <a:xfrm>
            <a:off x="457200" y="1604520"/>
            <a:ext cx="822924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pic>
        <p:nvPicPr>
          <p:cNvPr id="37" name="Рисунок 36"/>
          <p:cNvPicPr/>
          <p:nvPr/>
        </p:nvPicPr>
        <p:blipFill>
          <a:blip r:embed="rId2" cstate="print"/>
          <a:stretch/>
        </p:blipFill>
        <p:spPr>
          <a:xfrm>
            <a:off x="2079360" y="1604160"/>
            <a:ext cx="4984200" cy="3976920"/>
          </a:xfrm>
          <a:prstGeom prst="rect">
            <a:avLst/>
          </a:prstGeom>
          <a:ln>
            <a:noFill/>
          </a:ln>
        </p:spPr>
      </p:pic>
      <p:pic>
        <p:nvPicPr>
          <p:cNvPr id="38" name="Рисунок 37"/>
          <p:cNvPicPr/>
          <p:nvPr/>
        </p:nvPicPr>
        <p:blipFill>
          <a:blip r:embed="rId2" cstate="print"/>
          <a:stretch/>
        </p:blipFill>
        <p:spPr>
          <a:xfrm>
            <a:off x="2079360" y="1604160"/>
            <a:ext cx="4984200" cy="397692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6" name="PlaceHolder 2"/>
          <p:cNvSpPr>
            <a:spLocks noGrp="1"/>
          </p:cNvSpPr>
          <p:nvPr>
            <p:ph type="subTitle"/>
          </p:nvPr>
        </p:nvSpPr>
        <p:spPr>
          <a:xfrm>
            <a:off x="457200" y="1604520"/>
            <a:ext cx="8229240" cy="397692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8" name="PlaceHolder 2"/>
          <p:cNvSpPr>
            <a:spLocks noGrp="1"/>
          </p:cNvSpPr>
          <p:nvPr>
            <p:ph type="body"/>
          </p:nvPr>
        </p:nvSpPr>
        <p:spPr>
          <a:xfrm>
            <a:off x="457200" y="1604520"/>
            <a:ext cx="822924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10" name="PlaceHolder 2"/>
          <p:cNvSpPr>
            <a:spLocks noGrp="1"/>
          </p:cNvSpPr>
          <p:nvPr>
            <p:ph type="body"/>
          </p:nvPr>
        </p:nvSpPr>
        <p:spPr>
          <a:xfrm>
            <a:off x="457200" y="1604520"/>
            <a:ext cx="401580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11" name="PlaceHolder 3"/>
          <p:cNvSpPr>
            <a:spLocks noGrp="1"/>
          </p:cNvSpPr>
          <p:nvPr>
            <p:ph type="body"/>
          </p:nvPr>
        </p:nvSpPr>
        <p:spPr>
          <a:xfrm>
            <a:off x="4674240" y="1604520"/>
            <a:ext cx="401580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2130480"/>
            <a:ext cx="7772040" cy="681300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16" name="PlaceHolder 3"/>
          <p:cNvSpPr>
            <a:spLocks noGrp="1"/>
          </p:cNvSpPr>
          <p:nvPr>
            <p:ph type="body"/>
          </p:nvPr>
        </p:nvSpPr>
        <p:spPr>
          <a:xfrm>
            <a:off x="457200" y="368208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17" name="PlaceHolder 4"/>
          <p:cNvSpPr>
            <a:spLocks noGrp="1"/>
          </p:cNvSpPr>
          <p:nvPr>
            <p:ph type="body"/>
          </p:nvPr>
        </p:nvSpPr>
        <p:spPr>
          <a:xfrm>
            <a:off x="4674240" y="1604520"/>
            <a:ext cx="401580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19" name="PlaceHolder 2"/>
          <p:cNvSpPr>
            <a:spLocks noGrp="1"/>
          </p:cNvSpPr>
          <p:nvPr>
            <p:ph type="body"/>
          </p:nvPr>
        </p:nvSpPr>
        <p:spPr>
          <a:xfrm>
            <a:off x="457200" y="1604520"/>
            <a:ext cx="4015800" cy="397692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2130480"/>
            <a:ext cx="7772040" cy="1469520"/>
          </a:xfrm>
          <a:prstGeom prst="rect">
            <a:avLst/>
          </a:prstGeom>
        </p:spPr>
        <p:txBody>
          <a:bodyPr lIns="0" tIns="0" rIns="0" bIns="0" anchor="ctr"/>
          <a:lstStyle/>
          <a:p>
            <a:endParaRPr lang="ru-RU" sz="1800" b="0" strike="noStrike" spc="-1">
              <a:solidFill>
                <a:srgbClr val="000000"/>
              </a:solidFill>
              <a:uFill>
                <a:solidFill>
                  <a:srgbClr val="FFFFFF"/>
                </a:solidFill>
              </a:uFill>
              <a:latin typeface="Calibri"/>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l="-24000" r="-24000"/>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ru-RU" sz="4400" b="0" strike="noStrike" spc="-1">
                <a:solidFill>
                  <a:srgbClr val="000000"/>
                </a:solidFill>
                <a:uFill>
                  <a:solidFill>
                    <a:srgbClr val="FFFFFF"/>
                  </a:solidFill>
                </a:uFill>
                <a:latin typeface="Calibri"/>
              </a:rPr>
              <a:t>Образец заголовка</a:t>
            </a:r>
            <a:endParaRPr lang="ru-RU" sz="1800" b="0" strike="noStrike" spc="-1">
              <a:solidFill>
                <a:srgbClr val="000000"/>
              </a:solidFill>
              <a:uFill>
                <a:solidFill>
                  <a:srgbClr val="FFFFFF"/>
                </a:solidFill>
              </a:uFill>
              <a:latin typeface="Calibri"/>
            </a:endParaRPr>
          </a:p>
        </p:txBody>
      </p:sp>
      <p:sp>
        <p:nvSpPr>
          <p:cNvPr id="6" name="PlaceHolder 2"/>
          <p:cNvSpPr>
            <a:spLocks noGrp="1"/>
          </p:cNvSpPr>
          <p:nvPr>
            <p:ph type="dt"/>
          </p:nvPr>
        </p:nvSpPr>
        <p:spPr>
          <a:xfrm>
            <a:off x="457200" y="6356520"/>
            <a:ext cx="2133360" cy="364680"/>
          </a:xfrm>
          <a:prstGeom prst="rect">
            <a:avLst/>
          </a:prstGeom>
        </p:spPr>
        <p:txBody>
          <a:bodyPr anchor="ctr"/>
          <a:lstStyle/>
          <a:p>
            <a:pPr>
              <a:lnSpc>
                <a:spcPct val="100000"/>
              </a:lnSpc>
            </a:pPr>
            <a:r>
              <a:rPr lang="ru-RU" sz="1200" b="0" strike="noStrike" spc="-1">
                <a:solidFill>
                  <a:srgbClr val="8B8B8B"/>
                </a:solidFill>
                <a:uFill>
                  <a:solidFill>
                    <a:srgbClr val="FFFFFF"/>
                  </a:solidFill>
                </a:uFill>
                <a:latin typeface="Calibri"/>
              </a:rPr>
              <a:t>18.10.18</a:t>
            </a:r>
            <a:endParaRPr lang="ru-RU" sz="1400" b="0" strike="noStrike" spc="-1">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lstStyle/>
          <a:p>
            <a:endParaRPr lang="ru-RU" sz="2400" b="0" strike="noStrike" spc="-1">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8634388A-97F6-49F2-A338-26AAF6E5AC96}" type="slidenum">
              <a:rPr lang="ru-RU" sz="1200" b="0" strike="noStrike" spc="-1">
                <a:solidFill>
                  <a:srgbClr val="8B8B8B"/>
                </a:solidFill>
                <a:uFill>
                  <a:solidFill>
                    <a:srgbClr val="FFFFFF"/>
                  </a:solidFill>
                </a:uFill>
                <a:latin typeface="Calibri"/>
              </a:rPr>
              <a:pPr algn="r">
                <a:lnSpc>
                  <a:spcPct val="100000"/>
                </a:lnSpc>
              </a:pPr>
              <a:t>‹#›</a:t>
            </a:fld>
            <a:endParaRPr lang="ru-RU" sz="1400" b="0" strike="noStrike" spc="-1">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457200" y="1604520"/>
            <a:ext cx="8229240" cy="3976920"/>
          </a:xfrm>
          <a:prstGeom prst="rect">
            <a:avLst/>
          </a:prstGeom>
        </p:spPr>
        <p:txBody>
          <a:bodyPr lIns="0" tIns="0" rIns="0" bIns="0"/>
          <a:lstStyle/>
          <a:p>
            <a:pPr marL="432000" indent="-324000">
              <a:buClr>
                <a:srgbClr val="000000"/>
              </a:buClr>
              <a:buSzPct val="45000"/>
              <a:buFont typeface="Wingdings" charset="2"/>
              <a:buChar char=""/>
            </a:pPr>
            <a:r>
              <a:rPr lang="ru-RU" sz="3200" b="0" strike="noStrike" spc="-1">
                <a:solidFill>
                  <a:srgbClr val="000000"/>
                </a:solidFill>
                <a:uFill>
                  <a:solidFill>
                    <a:srgbClr val="FFFFFF"/>
                  </a:solidFill>
                </a:uFill>
                <a:latin typeface="Calibri"/>
              </a:rPr>
              <a:t>Для правки структуры щёлкните мышью</a:t>
            </a:r>
          </a:p>
          <a:p>
            <a:pPr marL="864000" lvl="1" indent="-324000">
              <a:buClr>
                <a:srgbClr val="000000"/>
              </a:buClr>
              <a:buSzPct val="75000"/>
              <a:buFont typeface="Symbol" charset="2"/>
              <a:buChar char=""/>
            </a:pPr>
            <a:r>
              <a:rPr lang="ru-RU" sz="2400" b="0" strike="noStrike" spc="-1">
                <a:solidFill>
                  <a:srgbClr val="000000"/>
                </a:solidFill>
                <a:uFill>
                  <a:solidFill>
                    <a:srgbClr val="FFFFFF"/>
                  </a:solidFill>
                </a:uFill>
                <a:latin typeface="Calibri"/>
              </a:rPr>
              <a:t>Второй уровень структуры</a:t>
            </a:r>
          </a:p>
          <a:p>
            <a:pPr marL="1296000" lvl="2" indent="-288000">
              <a:buClr>
                <a:srgbClr val="000000"/>
              </a:buClr>
              <a:buSzPct val="45000"/>
              <a:buFont typeface="Wingdings" charset="2"/>
              <a:buChar char=""/>
            </a:pPr>
            <a:r>
              <a:rPr lang="ru-RU" sz="2000" b="0" strike="noStrike" spc="-1">
                <a:solidFill>
                  <a:srgbClr val="000000"/>
                </a:solidFill>
                <a:uFill>
                  <a:solidFill>
                    <a:srgbClr val="FFFFFF"/>
                  </a:solidFill>
                </a:uFill>
                <a:latin typeface="Calibri"/>
              </a:rPr>
              <a:t>Третий уровень структуры</a:t>
            </a:r>
          </a:p>
          <a:p>
            <a:pPr marL="1728000" lvl="3" indent="-216000">
              <a:buClr>
                <a:srgbClr val="000000"/>
              </a:buClr>
              <a:buSzPct val="75000"/>
              <a:buFont typeface="Symbol" charset="2"/>
              <a:buChar char=""/>
            </a:pPr>
            <a:r>
              <a:rPr lang="ru-RU" sz="2000" b="0" strike="noStrike" spc="-1">
                <a:solidFill>
                  <a:srgbClr val="000000"/>
                </a:solidFill>
                <a:uFill>
                  <a:solidFill>
                    <a:srgbClr val="FFFFFF"/>
                  </a:solidFill>
                </a:uFill>
                <a:latin typeface="Calibri"/>
              </a:rPr>
              <a:t>Четвёртый уровень структуры</a:t>
            </a:r>
          </a:p>
          <a:p>
            <a:pPr marL="2160000" lvl="4" indent="-216000">
              <a:buClr>
                <a:srgbClr val="000000"/>
              </a:buClr>
              <a:buSzPct val="45000"/>
              <a:buFont typeface="Wingdings" charset="2"/>
              <a:buChar char=""/>
            </a:pPr>
            <a:r>
              <a:rPr lang="ru-RU" sz="2000" b="0" strike="noStrike" spc="-1">
                <a:solidFill>
                  <a:srgbClr val="000000"/>
                </a:solidFill>
                <a:uFill>
                  <a:solidFill>
                    <a:srgbClr val="FFFFFF"/>
                  </a:solidFill>
                </a:uFill>
                <a:latin typeface="Calibri"/>
              </a:rPr>
              <a:t>Пятый уровень структуры</a:t>
            </a:r>
          </a:p>
          <a:p>
            <a:pPr marL="2592000" lvl="5" indent="-216000">
              <a:buClr>
                <a:srgbClr val="000000"/>
              </a:buClr>
              <a:buSzPct val="45000"/>
              <a:buFont typeface="Wingdings" charset="2"/>
              <a:buChar char=""/>
            </a:pPr>
            <a:r>
              <a:rPr lang="ru-RU" sz="2000" b="0" strike="noStrike" spc="-1">
                <a:solidFill>
                  <a:srgbClr val="000000"/>
                </a:solidFill>
                <a:uFill>
                  <a:solidFill>
                    <a:srgbClr val="FFFFFF"/>
                  </a:solidFill>
                </a:uFill>
                <a:latin typeface="Calibri"/>
              </a:rPr>
              <a:t>Шестой уровень структуры</a:t>
            </a:r>
          </a:p>
          <a:p>
            <a:pPr marL="3024000" lvl="6" indent="-216000">
              <a:buClr>
                <a:srgbClr val="000000"/>
              </a:buClr>
              <a:buSzPct val="45000"/>
              <a:buFont typeface="Wingdings" charset="2"/>
              <a:buChar char=""/>
            </a:pPr>
            <a:r>
              <a:rPr lang="ru-RU" sz="2000" b="0" strike="noStrike" spc="-1">
                <a:solidFill>
                  <a:srgbClr val="000000"/>
                </a:solidFill>
                <a:uFill>
                  <a:solidFill>
                    <a:srgbClr val="FFFFFF"/>
                  </a:solidFill>
                </a:uFill>
                <a:latin typeface="Calibri"/>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png"/><Relationship Id="rId7" Type="http://schemas.openxmlformats.org/officeDocument/2006/relationships/image" Target="../media/image38.jpe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40.jpeg"/></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3.gif"/><Relationship Id="rId13" Type="http://schemas.microsoft.com/office/2007/relationships/diagramDrawing" Target="../diagrams/drawing2.xml"/><Relationship Id="rId3" Type="http://schemas.openxmlformats.org/officeDocument/2006/relationships/image" Target="../media/image48.jpeg"/><Relationship Id="rId7" Type="http://schemas.openxmlformats.org/officeDocument/2006/relationships/image" Target="../media/image52.jpeg"/><Relationship Id="rId12" Type="http://schemas.openxmlformats.org/officeDocument/2006/relationships/diagramColors" Target="../diagrams/colors2.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51.jpeg"/><Relationship Id="rId11" Type="http://schemas.openxmlformats.org/officeDocument/2006/relationships/diagramQuickStyle" Target="../diagrams/quickStyle2.xml"/><Relationship Id="rId5" Type="http://schemas.openxmlformats.org/officeDocument/2006/relationships/image" Target="../media/image50.png"/><Relationship Id="rId10" Type="http://schemas.openxmlformats.org/officeDocument/2006/relationships/diagramLayout" Target="../diagrams/layout2.xml"/><Relationship Id="rId4" Type="http://schemas.openxmlformats.org/officeDocument/2006/relationships/image" Target="../media/image49.png"/><Relationship Id="rId9" Type="http://schemas.openxmlformats.org/officeDocument/2006/relationships/diagramData" Target="../diagrams/data2.xml"/><Relationship Id="rId1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video" Target="file:///C:\Users\KozlovaDN\Desktop\&#1056;&#1072;&#1073;&#1086;&#1095;&#1072;&#1103;%202020-2021\&#1045;&#1076;&#1080;&#1085;&#1099;&#1081;%20&#1076;&#1077;&#1085;&#1100;%20&#1045;&#1043;&#1069;,%20&#1088;&#1086;&#1076;.&#1089;&#1086;&#1073;&#1088;&#1072;&#1085;&#1080;&#1077;%202020\&#1053;&#1072;&#1088;&#1091;&#1096;&#1077;&#1085;&#1080;&#1103;%20&#1086;&#1089;&#1085;&#1086;&#1074;&#1085;&#1086;&#1075;&#1086;%20&#1087;&#1077;&#1088;&#1080;&#1086;&#1076;&#1072;%20&#1045;&#1043;&#1069;-2017.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9" name="TextShape 1"/>
          <p:cNvSpPr txBox="1"/>
          <p:nvPr/>
        </p:nvSpPr>
        <p:spPr>
          <a:xfrm>
            <a:off x="107504" y="2277000"/>
            <a:ext cx="8856984" cy="146952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Муниципальное родительское собрание</a:t>
            </a:r>
          </a:p>
          <a:p>
            <a:pPr algn="ctr">
              <a:lnSpc>
                <a:spcPct val="100000"/>
              </a:lnSpc>
            </a:pP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 – 2021»</a:t>
            </a: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
        <p:nvSpPr>
          <p:cNvPr id="40" name="CustomShape 2"/>
          <p:cNvSpPr/>
          <p:nvPr/>
        </p:nvSpPr>
        <p:spPr>
          <a:xfrm>
            <a:off x="-6120" y="4869000"/>
            <a:ext cx="8682576" cy="719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ru-RU" sz="1800" b="0" strike="noStrike" spc="-1" dirty="0">
              <a:solidFill>
                <a:srgbClr val="000000"/>
              </a:solidFill>
              <a:uFill>
                <a:solidFill>
                  <a:srgbClr val="FFFFFF"/>
                </a:solidFill>
              </a:uFill>
              <a:latin typeface="Arial"/>
            </a:endParaRPr>
          </a:p>
        </p:txBody>
      </p:sp>
      <p:pic>
        <p:nvPicPr>
          <p:cNvPr id="45" name="Picture 2"/>
          <p:cNvPicPr/>
          <p:nvPr/>
        </p:nvPicPr>
        <p:blipFill>
          <a:blip r:embed="rId3" cstate="print"/>
          <a:stretch/>
        </p:blipFill>
        <p:spPr>
          <a:xfrm>
            <a:off x="6215074" y="285728"/>
            <a:ext cx="2677406" cy="1143008"/>
          </a:xfrm>
          <a:prstGeom prst="rect">
            <a:avLst/>
          </a:prstGeom>
          <a:ln>
            <a:noFill/>
          </a:ln>
          <a:effectLst>
            <a:softEdge rad="11250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2" name="Прямоугольник 21"/>
          <p:cNvSpPr/>
          <p:nvPr/>
        </p:nvSpPr>
        <p:spPr>
          <a:xfrm>
            <a:off x="702835" y="1515475"/>
            <a:ext cx="1780933" cy="540000"/>
          </a:xfrm>
          <a:prstGeom prst="rect">
            <a:avLst/>
          </a:prstGeom>
          <a:solidFill>
            <a:schemeClr val="bg1">
              <a:lumMod val="95000"/>
              <a:alpha val="0"/>
            </a:schemeClr>
          </a:solidFill>
          <a:ln w="12700">
            <a:solidFill>
              <a:srgbClr val="496DA7"/>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600" b="1" dirty="0" smtClean="0">
                <a:solidFill>
                  <a:srgbClr val="496DA7"/>
                </a:solidFill>
                <a:latin typeface="Cambria" panose="02040503050406030204" pitchFamily="18" charset="0"/>
              </a:rPr>
              <a:t>МАТЕМАТИКА</a:t>
            </a:r>
            <a:endParaRPr lang="ru-RU" sz="1600" b="1" dirty="0">
              <a:solidFill>
                <a:srgbClr val="496DA7"/>
              </a:solidFill>
              <a:latin typeface="Cambria" panose="02040503050406030204" pitchFamily="18" charset="0"/>
            </a:endParaRPr>
          </a:p>
        </p:txBody>
      </p:sp>
      <p:sp>
        <p:nvSpPr>
          <p:cNvPr id="28" name="Прямоугольник 27"/>
          <p:cNvSpPr/>
          <p:nvPr/>
        </p:nvSpPr>
        <p:spPr>
          <a:xfrm>
            <a:off x="162838" y="1515475"/>
            <a:ext cx="540000" cy="540000"/>
          </a:xfrm>
          <a:prstGeom prst="rect">
            <a:avLst/>
          </a:prstGeom>
          <a:solidFill>
            <a:srgbClr val="496DA7"/>
          </a:solidFill>
          <a:ln w="12700">
            <a:solidFill>
              <a:srgbClr val="496DA7"/>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1600" b="1" dirty="0">
                <a:solidFill>
                  <a:schemeClr val="bg1">
                    <a:lumMod val="95000"/>
                  </a:schemeClr>
                </a:solidFill>
                <a:latin typeface="Cambria" panose="02040503050406030204" pitchFamily="18" charset="0"/>
              </a:rPr>
              <a:t>1</a:t>
            </a:r>
          </a:p>
        </p:txBody>
      </p:sp>
      <p:sp>
        <p:nvSpPr>
          <p:cNvPr id="32" name="Прямоугольник 31"/>
          <p:cNvSpPr/>
          <p:nvPr/>
        </p:nvSpPr>
        <p:spPr>
          <a:xfrm>
            <a:off x="2483768" y="1515474"/>
            <a:ext cx="6471603" cy="540001"/>
          </a:xfrm>
          <a:prstGeom prst="rect">
            <a:avLst/>
          </a:prstGeom>
          <a:solidFill>
            <a:schemeClr val="tx2">
              <a:lumMod val="60000"/>
              <a:lumOff val="40000"/>
            </a:schemeClr>
          </a:solidFill>
          <a:ln w="12700">
            <a:solidFill>
              <a:srgbClr val="166824"/>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400" b="1" dirty="0" smtClean="0">
                <a:solidFill>
                  <a:schemeClr val="bg1"/>
                </a:solidFill>
                <a:latin typeface="Cambria" panose="02040503050406030204" pitchFamily="18" charset="0"/>
              </a:rPr>
              <a:t>ЛИНЕЙКА</a:t>
            </a:r>
            <a:endParaRPr lang="ru-RU" sz="1400" b="1" dirty="0">
              <a:solidFill>
                <a:schemeClr val="bg1"/>
              </a:solidFill>
              <a:latin typeface="Cambria" panose="02040503050406030204" pitchFamily="18" charset="0"/>
            </a:endParaRPr>
          </a:p>
        </p:txBody>
      </p:sp>
      <p:sp>
        <p:nvSpPr>
          <p:cNvPr id="33" name="Прямоугольник 32"/>
          <p:cNvSpPr/>
          <p:nvPr/>
        </p:nvSpPr>
        <p:spPr>
          <a:xfrm>
            <a:off x="702834" y="3535281"/>
            <a:ext cx="1780934" cy="540000"/>
          </a:xfrm>
          <a:prstGeom prst="rect">
            <a:avLst/>
          </a:prstGeom>
          <a:solidFill>
            <a:schemeClr val="bg1">
              <a:lumMod val="95000"/>
              <a:alpha val="0"/>
            </a:schemeClr>
          </a:solidFill>
          <a:ln w="12700">
            <a:solidFill>
              <a:srgbClr val="496DA7"/>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600" b="1" dirty="0" smtClean="0">
                <a:solidFill>
                  <a:srgbClr val="496DA7"/>
                </a:solidFill>
                <a:latin typeface="Cambria" panose="02040503050406030204" pitchFamily="18" charset="0"/>
              </a:rPr>
              <a:t>ХИМИЯ</a:t>
            </a:r>
            <a:endParaRPr lang="ru-RU" sz="1600" dirty="0">
              <a:solidFill>
                <a:srgbClr val="496DA7"/>
              </a:solidFill>
              <a:latin typeface="Cambria" panose="02040503050406030204" pitchFamily="18" charset="0"/>
            </a:endParaRPr>
          </a:p>
        </p:txBody>
      </p:sp>
      <p:sp>
        <p:nvSpPr>
          <p:cNvPr id="34" name="Прямоугольник 33"/>
          <p:cNvSpPr/>
          <p:nvPr/>
        </p:nvSpPr>
        <p:spPr>
          <a:xfrm>
            <a:off x="162835" y="3535281"/>
            <a:ext cx="540000" cy="540000"/>
          </a:xfrm>
          <a:prstGeom prst="rect">
            <a:avLst/>
          </a:prstGeom>
          <a:solidFill>
            <a:srgbClr val="496DA7"/>
          </a:solidFill>
          <a:ln w="12700">
            <a:solidFill>
              <a:srgbClr val="496DA7"/>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1600" b="1" dirty="0" smtClean="0">
                <a:solidFill>
                  <a:schemeClr val="bg1">
                    <a:lumMod val="95000"/>
                  </a:schemeClr>
                </a:solidFill>
                <a:latin typeface="Cambria" panose="02040503050406030204" pitchFamily="18" charset="0"/>
              </a:rPr>
              <a:t>3</a:t>
            </a:r>
            <a:endParaRPr lang="ru-RU" sz="1600" b="1" dirty="0">
              <a:solidFill>
                <a:schemeClr val="bg1">
                  <a:lumMod val="95000"/>
                </a:schemeClr>
              </a:solidFill>
              <a:latin typeface="Cambria" panose="02040503050406030204" pitchFamily="18" charset="0"/>
            </a:endParaRPr>
          </a:p>
        </p:txBody>
      </p:sp>
      <p:sp>
        <p:nvSpPr>
          <p:cNvPr id="35" name="Прямоугольник 34"/>
          <p:cNvSpPr/>
          <p:nvPr/>
        </p:nvSpPr>
        <p:spPr>
          <a:xfrm>
            <a:off x="2483768" y="3533489"/>
            <a:ext cx="6471600" cy="541792"/>
          </a:xfrm>
          <a:prstGeom prst="rect">
            <a:avLst/>
          </a:prstGeom>
          <a:solidFill>
            <a:schemeClr val="tx2">
              <a:lumMod val="60000"/>
              <a:lumOff val="40000"/>
            </a:schemeClr>
          </a:solidFill>
          <a:ln w="12700">
            <a:solidFill>
              <a:srgbClr val="166824"/>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400" b="1" dirty="0">
                <a:solidFill>
                  <a:schemeClr val="bg1"/>
                </a:solidFill>
                <a:latin typeface="Cambria" panose="02040503050406030204" pitchFamily="18" charset="0"/>
              </a:rPr>
              <a:t>НЕПРОГРАММИРУЕМЫЙ КАЛЬКУЛЯТОР</a:t>
            </a:r>
          </a:p>
        </p:txBody>
      </p:sp>
      <p:sp>
        <p:nvSpPr>
          <p:cNvPr id="64" name="Прямоугольник 63"/>
          <p:cNvSpPr/>
          <p:nvPr/>
        </p:nvSpPr>
        <p:spPr>
          <a:xfrm>
            <a:off x="702834" y="2525378"/>
            <a:ext cx="1780934" cy="540000"/>
          </a:xfrm>
          <a:prstGeom prst="rect">
            <a:avLst/>
          </a:prstGeom>
          <a:solidFill>
            <a:schemeClr val="bg1">
              <a:lumMod val="95000"/>
              <a:alpha val="0"/>
            </a:schemeClr>
          </a:solidFill>
          <a:ln w="12700">
            <a:solidFill>
              <a:srgbClr val="496DA7"/>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600" b="1" dirty="0" smtClean="0">
                <a:solidFill>
                  <a:srgbClr val="496DA7"/>
                </a:solidFill>
                <a:latin typeface="Cambria" panose="02040503050406030204" pitchFamily="18" charset="0"/>
              </a:rPr>
              <a:t>ФИЗИКА</a:t>
            </a:r>
            <a:endParaRPr lang="ru-RU" sz="1600" dirty="0">
              <a:solidFill>
                <a:srgbClr val="496DA7"/>
              </a:solidFill>
              <a:latin typeface="Cambria" panose="02040503050406030204" pitchFamily="18" charset="0"/>
            </a:endParaRPr>
          </a:p>
        </p:txBody>
      </p:sp>
      <p:sp>
        <p:nvSpPr>
          <p:cNvPr id="65" name="Прямоугольник 64"/>
          <p:cNvSpPr/>
          <p:nvPr/>
        </p:nvSpPr>
        <p:spPr>
          <a:xfrm>
            <a:off x="162836" y="2525378"/>
            <a:ext cx="540000" cy="540000"/>
          </a:xfrm>
          <a:prstGeom prst="rect">
            <a:avLst/>
          </a:prstGeom>
          <a:solidFill>
            <a:srgbClr val="496DA7"/>
          </a:solidFill>
          <a:ln w="12700">
            <a:solidFill>
              <a:srgbClr val="496DA7"/>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1600" b="1" dirty="0">
                <a:solidFill>
                  <a:schemeClr val="bg1">
                    <a:lumMod val="95000"/>
                  </a:schemeClr>
                </a:solidFill>
                <a:latin typeface="Cambria" panose="02040503050406030204" pitchFamily="18" charset="0"/>
              </a:rPr>
              <a:t>2</a:t>
            </a:r>
          </a:p>
        </p:txBody>
      </p:sp>
      <p:sp>
        <p:nvSpPr>
          <p:cNvPr id="66" name="Прямоугольник 65"/>
          <p:cNvSpPr/>
          <p:nvPr/>
        </p:nvSpPr>
        <p:spPr>
          <a:xfrm>
            <a:off x="2483768" y="2523586"/>
            <a:ext cx="6471600" cy="541792"/>
          </a:xfrm>
          <a:prstGeom prst="rect">
            <a:avLst/>
          </a:prstGeom>
          <a:solidFill>
            <a:schemeClr val="tx2">
              <a:lumMod val="60000"/>
              <a:lumOff val="40000"/>
            </a:schemeClr>
          </a:solidFill>
          <a:ln w="12700">
            <a:solidFill>
              <a:srgbClr val="166824"/>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400" b="1" dirty="0" smtClean="0">
                <a:solidFill>
                  <a:schemeClr val="bg1"/>
                </a:solidFill>
                <a:latin typeface="Cambria" panose="02040503050406030204" pitchFamily="18" charset="0"/>
              </a:rPr>
              <a:t>ЛИНЕЙКА, НЕПРОГРАММИРУЕМЫЙ КАЛЬКУЛЯТОР</a:t>
            </a:r>
            <a:endParaRPr lang="ru-RU" sz="1400" b="1" dirty="0">
              <a:solidFill>
                <a:schemeClr val="bg1"/>
              </a:solidFill>
              <a:latin typeface="Cambria" panose="02040503050406030204" pitchFamily="18" charset="0"/>
            </a:endParaRPr>
          </a:p>
        </p:txBody>
      </p:sp>
      <p:sp>
        <p:nvSpPr>
          <p:cNvPr id="13" name="Прямоугольник 12"/>
          <p:cNvSpPr/>
          <p:nvPr/>
        </p:nvSpPr>
        <p:spPr>
          <a:xfrm>
            <a:off x="710667" y="4545184"/>
            <a:ext cx="1773101" cy="540000"/>
          </a:xfrm>
          <a:prstGeom prst="rect">
            <a:avLst/>
          </a:prstGeom>
          <a:solidFill>
            <a:schemeClr val="bg1">
              <a:lumMod val="95000"/>
              <a:alpha val="0"/>
            </a:schemeClr>
          </a:solidFill>
          <a:ln w="12700">
            <a:solidFill>
              <a:srgbClr val="496DA7"/>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600" b="1" dirty="0" smtClean="0">
                <a:solidFill>
                  <a:srgbClr val="496DA7"/>
                </a:solidFill>
                <a:latin typeface="Cambria" panose="02040503050406030204" pitchFamily="18" charset="0"/>
              </a:rPr>
              <a:t>ГЕОГРАФИЯ</a:t>
            </a:r>
            <a:endParaRPr lang="ru-RU" sz="1600" dirty="0">
              <a:solidFill>
                <a:srgbClr val="496DA7"/>
              </a:solidFill>
              <a:latin typeface="Cambria" panose="02040503050406030204" pitchFamily="18" charset="0"/>
            </a:endParaRPr>
          </a:p>
        </p:txBody>
      </p:sp>
      <p:sp>
        <p:nvSpPr>
          <p:cNvPr id="14" name="Прямоугольник 13"/>
          <p:cNvSpPr/>
          <p:nvPr/>
        </p:nvSpPr>
        <p:spPr>
          <a:xfrm>
            <a:off x="170669" y="4545184"/>
            <a:ext cx="540000" cy="540000"/>
          </a:xfrm>
          <a:prstGeom prst="rect">
            <a:avLst/>
          </a:prstGeom>
          <a:solidFill>
            <a:srgbClr val="496DA7"/>
          </a:solidFill>
          <a:ln w="12700">
            <a:solidFill>
              <a:srgbClr val="496DA7"/>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1600" b="1" dirty="0" smtClean="0">
                <a:solidFill>
                  <a:schemeClr val="bg1">
                    <a:lumMod val="95000"/>
                  </a:schemeClr>
                </a:solidFill>
                <a:latin typeface="Cambria" panose="02040503050406030204" pitchFamily="18" charset="0"/>
              </a:rPr>
              <a:t>4</a:t>
            </a:r>
            <a:endParaRPr lang="ru-RU" sz="1600" b="1" dirty="0">
              <a:solidFill>
                <a:schemeClr val="bg1">
                  <a:lumMod val="95000"/>
                </a:schemeClr>
              </a:solidFill>
              <a:latin typeface="Cambria" panose="02040503050406030204" pitchFamily="18" charset="0"/>
            </a:endParaRPr>
          </a:p>
        </p:txBody>
      </p:sp>
      <p:sp>
        <p:nvSpPr>
          <p:cNvPr id="15" name="Прямоугольник 14"/>
          <p:cNvSpPr/>
          <p:nvPr/>
        </p:nvSpPr>
        <p:spPr>
          <a:xfrm>
            <a:off x="2483768" y="4543392"/>
            <a:ext cx="6479433" cy="541792"/>
          </a:xfrm>
          <a:prstGeom prst="rect">
            <a:avLst/>
          </a:prstGeom>
          <a:solidFill>
            <a:schemeClr val="tx2">
              <a:lumMod val="60000"/>
              <a:lumOff val="40000"/>
            </a:schemeClr>
          </a:solidFill>
          <a:ln w="12700">
            <a:solidFill>
              <a:srgbClr val="166824"/>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ru-RU" sz="1400" b="1" dirty="0">
                <a:solidFill>
                  <a:schemeClr val="bg1"/>
                </a:solidFill>
                <a:latin typeface="Cambria" panose="02040503050406030204" pitchFamily="18" charset="0"/>
              </a:rPr>
              <a:t>ЛИНЕЙКА, </a:t>
            </a:r>
            <a:r>
              <a:rPr lang="ru-RU" sz="1400" b="1" dirty="0" smtClean="0">
                <a:solidFill>
                  <a:schemeClr val="bg1"/>
                </a:solidFill>
                <a:latin typeface="Cambria" panose="02040503050406030204" pitchFamily="18" charset="0"/>
              </a:rPr>
              <a:t>ТРАНСПОРТИР, НЕПРОГРАММИРУЕМЫЙ </a:t>
            </a:r>
            <a:r>
              <a:rPr lang="ru-RU" sz="1400" b="1" dirty="0">
                <a:solidFill>
                  <a:schemeClr val="bg1"/>
                </a:solidFill>
                <a:latin typeface="Cambria" panose="02040503050406030204" pitchFamily="18" charset="0"/>
              </a:rPr>
              <a:t>КАЛЬКУЛЯТОР</a:t>
            </a:r>
          </a:p>
        </p:txBody>
      </p:sp>
      <p:sp>
        <p:nvSpPr>
          <p:cNvPr id="16" name="Прямоугольник 15"/>
          <p:cNvSpPr/>
          <p:nvPr/>
        </p:nvSpPr>
        <p:spPr>
          <a:xfrm>
            <a:off x="167183" y="5399277"/>
            <a:ext cx="8797305" cy="910043"/>
          </a:xfrm>
          <a:prstGeom prst="rect">
            <a:avLst/>
          </a:prstGeom>
          <a:solidFill>
            <a:schemeClr val="bg1">
              <a:lumMod val="95000"/>
              <a:alpha val="0"/>
            </a:schemeClr>
          </a:solidFill>
          <a:ln w="15875">
            <a:solidFill>
              <a:srgbClr val="C00000"/>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ru-RU" sz="1600" b="1" dirty="0" smtClean="0">
                <a:solidFill>
                  <a:srgbClr val="C00000"/>
                </a:solidFill>
                <a:effectLst>
                  <a:glow rad="101600">
                    <a:schemeClr val="accent2">
                      <a:satMod val="175000"/>
                      <a:alpha val="40000"/>
                    </a:schemeClr>
                  </a:glow>
                </a:effectLst>
                <a:latin typeface="Times New Roman" pitchFamily="18" charset="0"/>
                <a:cs typeface="Times New Roman" pitchFamily="18" charset="0"/>
              </a:rPr>
              <a:t>ИНЫЕ СРЕДСТВА ОБУЧЕНИЯ И ВОСПИТАНИЯ ИСПОЛЬЗОВАТЬ НА ЕГЭ</a:t>
            </a:r>
            <a:br>
              <a:rPr lang="ru-RU" sz="1600" b="1" dirty="0" smtClean="0">
                <a:solidFill>
                  <a:srgbClr val="C00000"/>
                </a:solidFill>
                <a:effectLst>
                  <a:glow rad="101600">
                    <a:schemeClr val="accent2">
                      <a:satMod val="175000"/>
                      <a:alpha val="40000"/>
                    </a:schemeClr>
                  </a:glow>
                </a:effectLst>
                <a:latin typeface="Times New Roman" pitchFamily="18" charset="0"/>
                <a:cs typeface="Times New Roman" pitchFamily="18" charset="0"/>
              </a:rPr>
            </a:br>
            <a:r>
              <a:rPr lang="ru-RU" sz="1600" b="1" dirty="0" smtClean="0">
                <a:solidFill>
                  <a:srgbClr val="C00000"/>
                </a:solidFill>
                <a:effectLst>
                  <a:glow rad="101600">
                    <a:schemeClr val="accent2">
                      <a:satMod val="175000"/>
                      <a:alpha val="40000"/>
                    </a:schemeClr>
                  </a:glow>
                </a:effectLst>
                <a:latin typeface="Times New Roman" pitchFamily="18" charset="0"/>
                <a:cs typeface="Times New Roman" pitchFamily="18" charset="0"/>
              </a:rPr>
              <a:t>КАТЕГОРИЧЕСКИ ЗАПРЕЩЕНО!</a:t>
            </a:r>
            <a:endParaRPr lang="ru-RU" sz="1600" b="1" dirty="0">
              <a:solidFill>
                <a:srgbClr val="C00000"/>
              </a:solidFill>
              <a:effectLst>
                <a:glow rad="101600">
                  <a:schemeClr val="accent2">
                    <a:satMod val="175000"/>
                    <a:alpha val="40000"/>
                  </a:schemeClr>
                </a:glow>
              </a:effectLst>
              <a:latin typeface="Times New Roman" pitchFamily="18" charset="0"/>
              <a:cs typeface="Times New Roman" pitchFamily="18" charset="0"/>
            </a:endParaRPr>
          </a:p>
        </p:txBody>
      </p:sp>
      <p:sp>
        <p:nvSpPr>
          <p:cNvPr id="20" name="TextShape 1"/>
          <p:cNvSpPr txBox="1"/>
          <p:nvPr/>
        </p:nvSpPr>
        <p:spPr>
          <a:xfrm>
            <a:off x="357158" y="428604"/>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Дополнительные средства, разрешенные на ЕГЭ</a:t>
            </a: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21506" name="Picture 2" descr="https://srv2.imgonline.com.ua/result_img/imgonline-com-ua-Transparent-backgr-HdHEy5ZtxRo3Kwx.png"/>
          <p:cNvPicPr>
            <a:picLocks noChangeAspect="1" noChangeArrowheads="1"/>
          </p:cNvPicPr>
          <p:nvPr/>
        </p:nvPicPr>
        <p:blipFill>
          <a:blip r:embed="rId4" cstate="print"/>
          <a:srcRect/>
          <a:stretch>
            <a:fillRect/>
          </a:stretch>
        </p:blipFill>
        <p:spPr bwMode="auto">
          <a:xfrm>
            <a:off x="6215074" y="500042"/>
            <a:ext cx="2770900" cy="3357586"/>
          </a:xfrm>
          <a:prstGeom prst="rect">
            <a:avLst/>
          </a:prstGeom>
          <a:noFill/>
        </p:spPr>
      </p:pic>
    </p:spTree>
    <p:extLst>
      <p:ext uri="{BB962C8B-B14F-4D97-AF65-F5344CB8AC3E}">
        <p14:creationId xmlns:p14="http://schemas.microsoft.com/office/powerpoint/2010/main" xmlns="" val="1766864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0" name="Picture 8" descr="https://srv4.imgonline.com.ua/result_img/imgonline-com-ua-Transparent-backgr-plVVzrblvqRT7NtK.png"/>
          <p:cNvPicPr>
            <a:picLocks noChangeAspect="1" noChangeArrowheads="1"/>
          </p:cNvPicPr>
          <p:nvPr/>
        </p:nvPicPr>
        <p:blipFill>
          <a:blip r:embed="rId2" cstate="print">
            <a:lum bright="10000"/>
          </a:blip>
          <a:srcRect/>
          <a:stretch>
            <a:fillRect/>
          </a:stretch>
        </p:blipFill>
        <p:spPr bwMode="auto">
          <a:xfrm>
            <a:off x="6572264" y="3357562"/>
            <a:ext cx="2216587" cy="2281237"/>
          </a:xfrm>
          <a:prstGeom prst="rect">
            <a:avLst/>
          </a:prstGeom>
          <a:noFill/>
        </p:spPr>
      </p:pic>
      <p:pic>
        <p:nvPicPr>
          <p:cNvPr id="14"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a:noFill/>
            <a:prstDash val="sysDash"/>
          </a:ln>
        </p:spPr>
      </p:pic>
      <p:pic>
        <p:nvPicPr>
          <p:cNvPr id="18438" name="Picture 6" descr="https://srv2.imgonline.com.ua/result_img/imgonline-com-ua-Transparent-backgr-EWmPN9brfA1yjY.png"/>
          <p:cNvPicPr>
            <a:picLocks noChangeAspect="1" noChangeArrowheads="1"/>
          </p:cNvPicPr>
          <p:nvPr/>
        </p:nvPicPr>
        <p:blipFill>
          <a:blip r:embed="rId4" cstate="print">
            <a:lum bright="10000"/>
          </a:blip>
          <a:srcRect/>
          <a:stretch>
            <a:fillRect/>
          </a:stretch>
        </p:blipFill>
        <p:spPr bwMode="auto">
          <a:xfrm>
            <a:off x="6286512" y="1142984"/>
            <a:ext cx="2647950" cy="2486026"/>
          </a:xfrm>
          <a:prstGeom prst="rect">
            <a:avLst/>
          </a:prstGeom>
          <a:noFill/>
        </p:spPr>
      </p:pic>
      <p:pic>
        <p:nvPicPr>
          <p:cNvPr id="18434" name="Picture 2" descr="https://www.imgonline.com.ua/result_img/imgonline-com-ua-Transparent-backgr-FZi0uRKBwYOY8.png"/>
          <p:cNvPicPr>
            <a:picLocks noChangeAspect="1" noChangeArrowheads="1"/>
          </p:cNvPicPr>
          <p:nvPr/>
        </p:nvPicPr>
        <p:blipFill>
          <a:blip r:embed="rId5" cstate="print"/>
          <a:srcRect/>
          <a:stretch>
            <a:fillRect/>
          </a:stretch>
        </p:blipFill>
        <p:spPr bwMode="auto">
          <a:xfrm>
            <a:off x="142844" y="928670"/>
            <a:ext cx="5786446" cy="5250322"/>
          </a:xfrm>
          <a:prstGeom prst="rect">
            <a:avLst/>
          </a:prstGeom>
          <a:noFill/>
        </p:spPr>
      </p:pic>
      <p:sp>
        <p:nvSpPr>
          <p:cNvPr id="7" name="Прямоугольник 6"/>
          <p:cNvSpPr/>
          <p:nvPr/>
        </p:nvSpPr>
        <p:spPr>
          <a:xfrm>
            <a:off x="1142976" y="1285860"/>
            <a:ext cx="4176712" cy="720725"/>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Удаление </a:t>
            </a:r>
            <a:r>
              <a:rPr lang="ru-RU" b="1" dirty="0" smtClean="0">
                <a:solidFill>
                  <a:srgbClr val="002060"/>
                </a:solidFill>
                <a:latin typeface="Times New Roman" pitchFamily="18" charset="0"/>
                <a:cs typeface="Times New Roman" pitchFamily="18" charset="0"/>
              </a:rPr>
              <a:t>участника с экзамена </a:t>
            </a:r>
            <a:r>
              <a:rPr lang="ru-RU" b="1" dirty="0">
                <a:solidFill>
                  <a:srgbClr val="002060"/>
                </a:solidFill>
                <a:latin typeface="Times New Roman" pitchFamily="18" charset="0"/>
                <a:cs typeface="Times New Roman" pitchFamily="18" charset="0"/>
              </a:rPr>
              <a:t>за </a:t>
            </a:r>
            <a:r>
              <a:rPr lang="ru-RU" b="1" dirty="0" smtClean="0">
                <a:solidFill>
                  <a:srgbClr val="002060"/>
                </a:solidFill>
                <a:latin typeface="Times New Roman" pitchFamily="18" charset="0"/>
                <a:cs typeface="Times New Roman" pitchFamily="18" charset="0"/>
              </a:rPr>
              <a:t>нарушение Порядка</a:t>
            </a:r>
            <a:endParaRPr lang="ru-RU" b="1" dirty="0">
              <a:solidFill>
                <a:srgbClr val="002060"/>
              </a:solidFill>
              <a:latin typeface="Times New Roman" pitchFamily="18" charset="0"/>
              <a:cs typeface="Times New Roman" pitchFamily="18" charset="0"/>
            </a:endParaRPr>
          </a:p>
        </p:txBody>
      </p:sp>
      <p:sp>
        <p:nvSpPr>
          <p:cNvPr id="8" name="Прямоугольник 7"/>
          <p:cNvSpPr/>
          <p:nvPr/>
        </p:nvSpPr>
        <p:spPr>
          <a:xfrm>
            <a:off x="1071538" y="3357562"/>
            <a:ext cx="4157662" cy="877887"/>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Аннулирование при нарушении организатором или иным лицом </a:t>
            </a:r>
          </a:p>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(в т.ч. неустановленным)</a:t>
            </a:r>
          </a:p>
        </p:txBody>
      </p:sp>
      <p:sp>
        <p:nvSpPr>
          <p:cNvPr id="9" name="Прямоугольник 8"/>
          <p:cNvSpPr/>
          <p:nvPr/>
        </p:nvSpPr>
        <p:spPr>
          <a:xfrm>
            <a:off x="1142976" y="2357430"/>
            <a:ext cx="4214842" cy="642942"/>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Аннулирование за нарушение </a:t>
            </a:r>
          </a:p>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(в т.ч. выявленное при перепроверке)</a:t>
            </a:r>
          </a:p>
        </p:txBody>
      </p:sp>
      <p:sp>
        <p:nvSpPr>
          <p:cNvPr id="11" name="Нашивка 10"/>
          <p:cNvSpPr/>
          <p:nvPr/>
        </p:nvSpPr>
        <p:spPr>
          <a:xfrm>
            <a:off x="5786446" y="1643050"/>
            <a:ext cx="857256" cy="3357586"/>
          </a:xfrm>
          <a:prstGeom prst="chevron">
            <a:avLst>
              <a:gd name="adj" fmla="val 67860"/>
            </a:avLst>
          </a:prstGeom>
          <a:solidFill>
            <a:srgbClr val="FFE285">
              <a:alpha val="31000"/>
            </a:srgbClr>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extrusionH="57150">
              <a:bevelT w="38100" h="38100"/>
            </a:sp3d>
          </a:bodyPr>
          <a:lstStyle/>
          <a:p>
            <a:pPr algn="ctr" fontAlgn="auto">
              <a:spcBef>
                <a:spcPts val="0"/>
              </a:spcBef>
              <a:spcAft>
                <a:spcPts val="0"/>
              </a:spcAft>
              <a:defRPr/>
            </a:pPr>
            <a:endParaRPr lang="ru-RU" dirty="0">
              <a:solidFill>
                <a:schemeClr val="tx1"/>
              </a:solidFill>
              <a:effectLst>
                <a:glow rad="139700">
                  <a:schemeClr val="accent6">
                    <a:satMod val="175000"/>
                    <a:alpha val="40000"/>
                  </a:schemeClr>
                </a:glow>
                <a:reflection blurRad="6350" stA="60000" endA="900" endPos="58000" dir="5400000" sy="-100000" algn="bl" rotWithShape="0"/>
              </a:effectLst>
            </a:endParaRPr>
          </a:p>
        </p:txBody>
      </p:sp>
      <p:sp>
        <p:nvSpPr>
          <p:cNvPr id="81928" name="TextBox 11"/>
          <p:cNvSpPr txBox="1">
            <a:spLocks noChangeArrowheads="1"/>
          </p:cNvSpPr>
          <p:nvPr/>
        </p:nvSpPr>
        <p:spPr bwMode="auto">
          <a:xfrm>
            <a:off x="6643702" y="1643050"/>
            <a:ext cx="1944688" cy="1323439"/>
          </a:xfrm>
          <a:prstGeom prst="rect">
            <a:avLst/>
          </a:prstGeom>
          <a:noFill/>
          <a:ln w="9525">
            <a:noFill/>
            <a:miter lim="800000"/>
            <a:headEnd/>
            <a:tailEnd/>
          </a:ln>
        </p:spPr>
        <p:txBody>
          <a:bodyPr anchor="ctr">
            <a:spAutoFit/>
          </a:bodyPr>
          <a:lstStyle/>
          <a:p>
            <a:pPr algn="ctr"/>
            <a:r>
              <a:rPr lang="ru-RU" sz="1600" b="1" dirty="0">
                <a:solidFill>
                  <a:srgbClr val="002060"/>
                </a:solidFill>
                <a:latin typeface="Times New Roman" pitchFamily="18" charset="0"/>
                <a:cs typeface="Times New Roman" pitchFamily="18" charset="0"/>
              </a:rPr>
              <a:t>Без права пересдачи в текущем </a:t>
            </a:r>
            <a:r>
              <a:rPr lang="ru-RU" sz="1600" b="1" dirty="0" smtClean="0">
                <a:solidFill>
                  <a:srgbClr val="002060"/>
                </a:solidFill>
                <a:latin typeface="Times New Roman" pitchFamily="18" charset="0"/>
                <a:cs typeface="Times New Roman" pitchFamily="18" charset="0"/>
              </a:rPr>
              <a:t>году ЕГЭ по предметам по выбору</a:t>
            </a:r>
            <a:endParaRPr lang="ru-RU" sz="1600" b="1" dirty="0">
              <a:solidFill>
                <a:srgbClr val="002060"/>
              </a:solidFill>
              <a:latin typeface="Times New Roman" pitchFamily="18" charset="0"/>
              <a:cs typeface="Times New Roman" pitchFamily="18" charset="0"/>
            </a:endParaRPr>
          </a:p>
        </p:txBody>
      </p:sp>
      <p:sp>
        <p:nvSpPr>
          <p:cNvPr id="81930" name="TextBox 13"/>
          <p:cNvSpPr txBox="1">
            <a:spLocks noChangeArrowheads="1"/>
          </p:cNvSpPr>
          <p:nvPr/>
        </p:nvSpPr>
        <p:spPr bwMode="auto">
          <a:xfrm>
            <a:off x="6699278" y="4214818"/>
            <a:ext cx="1944688" cy="615553"/>
          </a:xfrm>
          <a:prstGeom prst="rect">
            <a:avLst/>
          </a:prstGeom>
          <a:noFill/>
          <a:ln w="9525">
            <a:noFill/>
            <a:miter lim="800000"/>
            <a:headEnd/>
            <a:tailEnd/>
          </a:ln>
        </p:spPr>
        <p:txBody>
          <a:bodyPr anchor="ctr">
            <a:spAutoFit/>
          </a:bodyPr>
          <a:lstStyle/>
          <a:p>
            <a:pPr algn="ctr"/>
            <a:r>
              <a:rPr lang="ru-RU" sz="1700" b="1" dirty="0">
                <a:solidFill>
                  <a:srgbClr val="002060"/>
                </a:solidFill>
                <a:latin typeface="Times New Roman" pitchFamily="18" charset="0"/>
                <a:cs typeface="Times New Roman" pitchFamily="18" charset="0"/>
              </a:rPr>
              <a:t>С правом пересдачи</a:t>
            </a:r>
          </a:p>
        </p:txBody>
      </p:sp>
      <p:sp>
        <p:nvSpPr>
          <p:cNvPr id="16" name="Прямоугольник 15"/>
          <p:cNvSpPr/>
          <p:nvPr/>
        </p:nvSpPr>
        <p:spPr>
          <a:xfrm>
            <a:off x="1000100" y="4414852"/>
            <a:ext cx="4429156" cy="1157288"/>
          </a:xfrm>
          <a:prstGeom prst="rect">
            <a:avLst/>
          </a:prstGeom>
          <a:no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700" b="1" dirty="0">
                <a:solidFill>
                  <a:srgbClr val="002060"/>
                </a:solidFill>
                <a:latin typeface="Times New Roman" pitchFamily="18" charset="0"/>
                <a:cs typeface="Times New Roman" pitchFamily="18" charset="0"/>
              </a:rPr>
              <a:t>В случае остановки экзамена членом ГЭК (по согласованию с председателем ГЭК) в отдельных аудиториях или во всем ППЭ</a:t>
            </a:r>
          </a:p>
        </p:txBody>
      </p:sp>
      <p:sp>
        <p:nvSpPr>
          <p:cNvPr id="18" name="TextShape 1"/>
          <p:cNvSpPr txBox="1"/>
          <p:nvPr/>
        </p:nvSpPr>
        <p:spPr>
          <a:xfrm>
            <a:off x="500034" y="214290"/>
            <a:ext cx="8358246" cy="857256"/>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Удаление с экзамена, аннулирование  результатов и пересдача</a:t>
            </a:r>
          </a:p>
          <a:p>
            <a:pPr algn="ctr">
              <a:lnSpc>
                <a:spcPct val="100000"/>
              </a:lnSpc>
            </a:pPr>
            <a:endParaRPr lang="ru-RU" sz="24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4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
        <p:nvSpPr>
          <p:cNvPr id="19" name="Прямоугольник 18"/>
          <p:cNvSpPr/>
          <p:nvPr/>
        </p:nvSpPr>
        <p:spPr>
          <a:xfrm>
            <a:off x="500034" y="5572140"/>
            <a:ext cx="8358214" cy="910043"/>
          </a:xfrm>
          <a:prstGeom prst="rect">
            <a:avLst/>
          </a:prstGeom>
          <a:solidFill>
            <a:schemeClr val="bg1">
              <a:lumMod val="95000"/>
              <a:alpha val="0"/>
            </a:schemeClr>
          </a:solidFill>
          <a:ln w="15875">
            <a:solidFill>
              <a:srgbClr val="C00000"/>
            </a:solidFill>
            <a:prstDash val="solid"/>
          </a:ln>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ru-RU" sz="2000" b="1" dirty="0" smtClean="0">
              <a:solidFill>
                <a:srgbClr val="C00000"/>
              </a:solidFill>
              <a:effectLst>
                <a:glow rad="63500">
                  <a:schemeClr val="accent2">
                    <a:satMod val="175000"/>
                    <a:alpha val="40000"/>
                  </a:schemeClr>
                </a:glow>
              </a:effectLst>
              <a:latin typeface="Times New Roman" pitchFamily="18" charset="0"/>
              <a:cs typeface="Times New Roman" pitchFamily="18" charset="0"/>
            </a:endParaRPr>
          </a:p>
          <a:p>
            <a:pPr algn="ctr" fontAlgn="auto">
              <a:spcBef>
                <a:spcPts val="0"/>
              </a:spcBef>
              <a:spcAft>
                <a:spcPts val="0"/>
              </a:spcAft>
              <a:defRPr/>
            </a:pPr>
            <a:r>
              <a:rPr lang="ru-RU" sz="2000" b="1" dirty="0" smtClean="0">
                <a:solidFill>
                  <a:srgbClr val="C00000"/>
                </a:solidFill>
                <a:effectLst>
                  <a:glow rad="63500">
                    <a:schemeClr val="accent2">
                      <a:satMod val="175000"/>
                      <a:alpha val="40000"/>
                    </a:schemeClr>
                  </a:glow>
                </a:effectLst>
                <a:latin typeface="Times New Roman" pitchFamily="18" charset="0"/>
                <a:cs typeface="Times New Roman" pitchFamily="18" charset="0"/>
              </a:rPr>
              <a:t>ВСЕ РЕШЕНИЯ ОБ УТВЕРЖДЕНИИ, ИЗМЕНЕНИИ ИЛИ АННУЛИРОВАНИИ РЕЗУЛЬТАТОВ ЕГЭ ПРИНИМАЕТ</a:t>
            </a:r>
          </a:p>
          <a:p>
            <a:pPr algn="ctr" fontAlgn="auto">
              <a:spcBef>
                <a:spcPts val="0"/>
              </a:spcBef>
              <a:spcAft>
                <a:spcPts val="0"/>
              </a:spcAft>
              <a:defRPr/>
            </a:pPr>
            <a:r>
              <a:rPr lang="ru-RU" sz="2000" b="1" dirty="0" smtClean="0">
                <a:solidFill>
                  <a:srgbClr val="C00000"/>
                </a:solidFill>
                <a:effectLst>
                  <a:glow rad="63500">
                    <a:schemeClr val="accent2">
                      <a:satMod val="175000"/>
                      <a:alpha val="40000"/>
                    </a:schemeClr>
                  </a:glow>
                </a:effectLst>
                <a:latin typeface="Times New Roman" pitchFamily="18" charset="0"/>
                <a:cs typeface="Times New Roman" pitchFamily="18" charset="0"/>
              </a:rPr>
              <a:t>ПРЕДСЕДАТЕЛЬ ГЭК </a:t>
            </a:r>
          </a:p>
          <a:p>
            <a:pPr algn="ctr"/>
            <a:endParaRPr lang="ru-RU" sz="2000" b="1" dirty="0">
              <a:solidFill>
                <a:srgbClr val="C00000"/>
              </a:solidFill>
              <a:effectLst>
                <a:glow rad="63500">
                  <a:schemeClr val="accent2">
                    <a:satMod val="175000"/>
                    <a:alpha val="40000"/>
                  </a:schemeClr>
                </a:glow>
              </a:effectLst>
              <a:latin typeface="Times New Roman" pitchFamily="18" charset="0"/>
              <a:cs typeface="Times New Roman" pitchFamily="18" charset="0"/>
            </a:endParaRPr>
          </a:p>
        </p:txBody>
      </p:sp>
      <p:pic>
        <p:nvPicPr>
          <p:cNvPr id="18435" name="Picture 3" descr="C:\Users\KozlovaDN\Desktop\на брошуру\зхлждоьдорт.png"/>
          <p:cNvPicPr>
            <a:picLocks noChangeAspect="1" noChangeArrowheads="1"/>
          </p:cNvPicPr>
          <p:nvPr/>
        </p:nvPicPr>
        <p:blipFill>
          <a:blip r:embed="rId6" cstate="print"/>
          <a:srcRect/>
          <a:stretch>
            <a:fillRect/>
          </a:stretch>
        </p:blipFill>
        <p:spPr bwMode="auto">
          <a:xfrm>
            <a:off x="8001024" y="6000768"/>
            <a:ext cx="863059" cy="447668"/>
          </a:xfrm>
          <a:prstGeom prst="rect">
            <a:avLst/>
          </a:prstGeom>
          <a:noFill/>
        </p:spPr>
      </p:pic>
      <p:pic>
        <p:nvPicPr>
          <p:cNvPr id="18436" name="Picture 4" descr="C:\Users\KozlovaDN\Desktop\на брошуру\вггонщорьб.png"/>
          <p:cNvPicPr>
            <a:picLocks noChangeAspect="1" noChangeArrowheads="1"/>
          </p:cNvPicPr>
          <p:nvPr/>
        </p:nvPicPr>
        <p:blipFill>
          <a:blip r:embed="rId7" cstate="print"/>
          <a:srcRect/>
          <a:stretch>
            <a:fillRect/>
          </a:stretch>
        </p:blipFill>
        <p:spPr bwMode="auto">
          <a:xfrm>
            <a:off x="7858148" y="357166"/>
            <a:ext cx="1122343" cy="10191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3" name="Rectangle 5"/>
          <p:cNvSpPr>
            <a:spLocks noChangeArrowheads="1"/>
          </p:cNvSpPr>
          <p:nvPr/>
        </p:nvSpPr>
        <p:spPr bwMode="auto">
          <a:xfrm>
            <a:off x="0" y="-228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
          <p:cNvSpPr>
            <a:spLocks noChangeArrowheads="1"/>
          </p:cNvSpPr>
          <p:nvPr/>
        </p:nvSpPr>
        <p:spPr bwMode="auto">
          <a:xfrm>
            <a:off x="285720" y="5929330"/>
            <a:ext cx="853244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0" fontAlgn="base" latinLnBrk="0" hangingPunct="0">
              <a:lnSpc>
                <a:spcPct val="100000"/>
              </a:lnSpc>
              <a:spcBef>
                <a:spcPct val="0"/>
              </a:spcBef>
              <a:spcAft>
                <a:spcPct val="0"/>
              </a:spcAft>
              <a:buClrTx/>
              <a:buSzTx/>
              <a:tabLst>
                <a:tab pos="930275" algn="l"/>
              </a:tabLst>
            </a:pPr>
            <a:r>
              <a:rPr lang="ru-RU" sz="1400" b="1" dirty="0" smtClean="0">
                <a:solidFill>
                  <a:srgbClr val="C00000"/>
                </a:solidFill>
                <a:effectLst>
                  <a:glow rad="63500">
                    <a:schemeClr val="accent2">
                      <a:satMod val="175000"/>
                      <a:alpha val="40000"/>
                    </a:schemeClr>
                  </a:glow>
                </a:effectLst>
                <a:latin typeface="Times New Roman" pitchFamily="18" charset="0"/>
                <a:cs typeface="Times New Roman" pitchFamily="18" charset="0"/>
              </a:rPr>
              <a:t>ПОЛОЖИТЕЛЬНЫЕ РЕЗУЛЬТАТЫ ГИА ПО РУССКОМУ ЯЗЫКУ И МАТЕМАТИКЕ (ПРЕОДОЛЕНИЕ МИНИМАЛЬНОГО КОЛИЧЕСТВА БАЛЛОВ), ЯВЛЯЮТСЯ ОСНОВАНИЕМ ДЛЯ ВЫДАЧИ ВЫПУСКНИКУ АТТЕСТАТА О СРЕДНЕМ ОБЩЕМ ОБРАЗОВАНИИ.</a:t>
            </a:r>
          </a:p>
        </p:txBody>
      </p:sp>
      <p:sp>
        <p:nvSpPr>
          <p:cNvPr id="6" name="TextShape 1"/>
          <p:cNvSpPr txBox="1"/>
          <p:nvPr/>
        </p:nvSpPr>
        <p:spPr>
          <a:xfrm>
            <a:off x="428596" y="71414"/>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экзамены</a:t>
            </a:r>
          </a:p>
          <a:p>
            <a:pPr algn="ctr">
              <a:lnSpc>
                <a:spcPct val="100000"/>
              </a:lnSpc>
            </a:pPr>
            <a:endParaRPr lang="ru-RU" sz="32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32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17410" name="Picture 2" descr="C:\Users\KozlovaDN\Desktop\на брошуру\a23e4787-1b77-4405-bdbe-69ea0e45e737 (1).jpg"/>
          <p:cNvPicPr>
            <a:picLocks noChangeAspect="1" noChangeArrowheads="1"/>
          </p:cNvPicPr>
          <p:nvPr/>
        </p:nvPicPr>
        <p:blipFill>
          <a:blip r:embed="rId3" cstate="print"/>
          <a:srcRect/>
          <a:stretch>
            <a:fillRect/>
          </a:stretch>
        </p:blipFill>
        <p:spPr bwMode="auto">
          <a:xfrm>
            <a:off x="416875" y="642918"/>
            <a:ext cx="8441405" cy="5286412"/>
          </a:xfrm>
          <a:prstGeom prst="rect">
            <a:avLst/>
          </a:prstGeom>
          <a:noFill/>
          <a:ln>
            <a:solidFill>
              <a:schemeClr val="accent6">
                <a:lumMod val="75000"/>
              </a:schemeClr>
            </a:solidFill>
          </a:ln>
          <a:effectLst>
            <a:glow rad="101600">
              <a:schemeClr val="accent6">
                <a:satMod val="175000"/>
                <a:alpha val="40000"/>
              </a:schemeClr>
            </a:glow>
          </a:effectLst>
        </p:spPr>
      </p:pic>
      <p:pic>
        <p:nvPicPr>
          <p:cNvPr id="9" name="Picture 3" descr="C:\Users\KozlovaDN\Desktop\на брошуру\зхлждоьдорт.png"/>
          <p:cNvPicPr>
            <a:picLocks noChangeAspect="1" noChangeArrowheads="1"/>
          </p:cNvPicPr>
          <p:nvPr/>
        </p:nvPicPr>
        <p:blipFill>
          <a:blip r:embed="rId4" cstate="print"/>
          <a:srcRect/>
          <a:stretch>
            <a:fillRect/>
          </a:stretch>
        </p:blipFill>
        <p:spPr bwMode="auto">
          <a:xfrm>
            <a:off x="8001024" y="142852"/>
            <a:ext cx="863059" cy="447668"/>
          </a:xfrm>
          <a:prstGeom prst="rect">
            <a:avLst/>
          </a:prstGeom>
          <a:noFill/>
        </p:spPr>
      </p:pic>
      <p:pic>
        <p:nvPicPr>
          <p:cNvPr id="1026" name="Picture 2" descr="C:\Users\KozlovaDN\Desktop\8d3d47a2d6f159ecb24efc916d52e8f51.jpg"/>
          <p:cNvPicPr>
            <a:picLocks noChangeAspect="1" noChangeArrowheads="1"/>
          </p:cNvPicPr>
          <p:nvPr/>
        </p:nvPicPr>
        <p:blipFill>
          <a:blip r:embed="rId5" cstate="print"/>
          <a:srcRect/>
          <a:stretch>
            <a:fillRect/>
          </a:stretch>
        </p:blipFill>
        <p:spPr bwMode="auto">
          <a:xfrm>
            <a:off x="683568" y="2060848"/>
            <a:ext cx="1341878" cy="2609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extBox 1"/>
          <p:cNvSpPr txBox="1"/>
          <p:nvPr/>
        </p:nvSpPr>
        <p:spPr>
          <a:xfrm>
            <a:off x="2500298" y="857232"/>
            <a:ext cx="6429420" cy="5670783"/>
          </a:xfrm>
          <a:prstGeom prst="rect">
            <a:avLst/>
          </a:prstGeom>
          <a:solidFill>
            <a:schemeClr val="accent5">
              <a:lumMod val="20000"/>
              <a:lumOff val="80000"/>
            </a:schemeClr>
          </a:solidFill>
          <a:effectLst>
            <a:glow rad="101600">
              <a:schemeClr val="accent1">
                <a:satMod val="175000"/>
                <a:alpha val="40000"/>
              </a:schemeClr>
            </a:glow>
          </a:effectLst>
        </p:spPr>
        <p:txBody>
          <a:bodyPr wrap="square" rtlCol="0">
            <a:spAutoFit/>
          </a:bodyPr>
          <a:lstStyle/>
          <a:p>
            <a:pPr lvl="0" indent="457200" algn="just">
              <a:buFont typeface="Wingdings" pitchFamily="2" charset="2"/>
              <a:buChar char="Ø"/>
            </a:pPr>
            <a:r>
              <a:rPr lang="ru-RU" sz="1650" dirty="0" smtClean="0">
                <a:solidFill>
                  <a:srgbClr val="002060"/>
                </a:solidFill>
                <a:latin typeface="Times New Roman" pitchFamily="18" charset="0"/>
                <a:cs typeface="Times New Roman" pitchFamily="18" charset="0"/>
              </a:rPr>
              <a:t>К ГИА допускаются обучающиеся, </a:t>
            </a:r>
            <a:r>
              <a:rPr lang="ru-RU" sz="1650" b="1" u="sng" dirty="0" smtClean="0">
                <a:solidFill>
                  <a:srgbClr val="002060"/>
                </a:solidFill>
                <a:latin typeface="Times New Roman" pitchFamily="18" charset="0"/>
                <a:cs typeface="Times New Roman" pitchFamily="18" charset="0"/>
              </a:rPr>
              <a:t>не имеющие академической задолженности</a:t>
            </a:r>
            <a:r>
              <a:rPr lang="ru-RU" sz="1650" dirty="0" smtClean="0">
                <a:solidFill>
                  <a:srgbClr val="002060"/>
                </a:solidFill>
                <a:latin typeface="Times New Roman" pitchFamily="18" charset="0"/>
                <a:cs typeface="Times New Roman" pitchFamily="18" charset="0"/>
              </a:rPr>
              <a:t>, в том числе за итоговое сочинение (изложение), и в полном объеме выполнившие учебный план или индивидуальный учебный план (имеющие годовые отметки по всем учебным предметам учебного плана за каждый год обучения по образовательной программе среднего общего образования не ниже удовлетворительных).</a:t>
            </a:r>
          </a:p>
          <a:p>
            <a:pPr lvl="0" indent="457200" algn="just">
              <a:buFont typeface="Wingdings" pitchFamily="2" charset="2"/>
              <a:buChar char="Ø"/>
            </a:pPr>
            <a:endParaRPr lang="ru-RU" sz="1650" dirty="0" smtClean="0">
              <a:solidFill>
                <a:srgbClr val="002060"/>
              </a:solidFill>
              <a:latin typeface="Times New Roman" pitchFamily="18" charset="0"/>
              <a:cs typeface="Times New Roman" pitchFamily="18" charset="0"/>
            </a:endParaRPr>
          </a:p>
          <a:p>
            <a:pPr lvl="0" indent="457200" algn="just">
              <a:buFont typeface="Wingdings" pitchFamily="2" charset="2"/>
              <a:buChar char="Ø"/>
            </a:pPr>
            <a:r>
              <a:rPr lang="ru-RU" sz="1650" dirty="0" smtClean="0">
                <a:solidFill>
                  <a:srgbClr val="002060"/>
                </a:solidFill>
                <a:latin typeface="Times New Roman" pitchFamily="18" charset="0"/>
                <a:cs typeface="Times New Roman" pitchFamily="18" charset="0"/>
              </a:rPr>
              <a:t>К ГИА по учебным предметам, освоение которых завершилось ранее, допускаются обучающиеся X-XI классов,  </a:t>
            </a:r>
            <a:r>
              <a:rPr lang="ru-RU" sz="1650" b="1" u="sng" dirty="0" smtClean="0">
                <a:solidFill>
                  <a:srgbClr val="002060"/>
                </a:solidFill>
                <a:latin typeface="Times New Roman" pitchFamily="18" charset="0"/>
                <a:cs typeface="Times New Roman" pitchFamily="18" charset="0"/>
              </a:rPr>
              <a:t>имеющие годовые отметки не ниже удовлетворительных </a:t>
            </a:r>
            <a:r>
              <a:rPr lang="ru-RU" sz="1650" dirty="0" smtClean="0">
                <a:solidFill>
                  <a:srgbClr val="002060"/>
                </a:solidFill>
                <a:latin typeface="Times New Roman" pitchFamily="18" charset="0"/>
                <a:cs typeface="Times New Roman" pitchFamily="18" charset="0"/>
              </a:rPr>
              <a:t>по всем учебным предметам учебного плана за предпоследний год обучения.</a:t>
            </a:r>
          </a:p>
          <a:p>
            <a:pPr lvl="0" indent="457200" algn="just">
              <a:buFont typeface="Wingdings" pitchFamily="2" charset="2"/>
              <a:buChar char="Ø"/>
            </a:pPr>
            <a:endParaRPr lang="ru-RU" sz="1650" dirty="0" smtClean="0">
              <a:solidFill>
                <a:srgbClr val="002060"/>
              </a:solidFill>
            </a:endParaRPr>
          </a:p>
          <a:p>
            <a:pPr>
              <a:buFont typeface="Wingdings" pitchFamily="2" charset="2"/>
              <a:buChar char="Ø"/>
            </a:pPr>
            <a:r>
              <a:rPr lang="ru-RU" sz="1650" dirty="0" smtClean="0">
                <a:solidFill>
                  <a:srgbClr val="002060"/>
                </a:solidFill>
                <a:latin typeface="Times New Roman" pitchFamily="18" charset="0"/>
                <a:cs typeface="Times New Roman" pitchFamily="18" charset="0"/>
              </a:rPr>
              <a:t>    Выпускникам, не допущенным к государственной (итоговой) аттестации, не прошедшим государственную (итоговую) аттестацию в установленные сроки или получившим </a:t>
            </a:r>
            <a:r>
              <a:rPr lang="ru-RU" sz="1650" dirty="0" smtClean="0">
                <a:solidFill>
                  <a:srgbClr val="FF0000"/>
                </a:solidFill>
                <a:latin typeface="Times New Roman" pitchFamily="18" charset="0"/>
                <a:cs typeface="Times New Roman" pitchFamily="18" charset="0"/>
              </a:rPr>
              <a:t>неудовлетворительные результаты на обязательных экзаменах по русскому языку и математике, либо получившим повторно неудовлетворительный результат по одному из этих предметов в дополнительные сроки, выдается </a:t>
            </a:r>
            <a:r>
              <a:rPr lang="ru-RU" sz="1650" b="1" u="sng" dirty="0" smtClean="0">
                <a:solidFill>
                  <a:srgbClr val="FF0000"/>
                </a:solidFill>
                <a:latin typeface="Times New Roman" pitchFamily="18" charset="0"/>
                <a:cs typeface="Times New Roman" pitchFamily="18" charset="0"/>
              </a:rPr>
              <a:t>справка</a:t>
            </a:r>
            <a:r>
              <a:rPr lang="ru-RU" sz="1650" dirty="0" smtClean="0">
                <a:solidFill>
                  <a:srgbClr val="FF0000"/>
                </a:solidFill>
                <a:latin typeface="Times New Roman" pitchFamily="18" charset="0"/>
                <a:cs typeface="Times New Roman" pitchFamily="18" charset="0"/>
              </a:rPr>
              <a:t> об обучении в образовательном учреждении по установленной форме.</a:t>
            </a:r>
          </a:p>
          <a:p>
            <a:pPr indent="457200" algn="just">
              <a:buFont typeface="Wingdings" pitchFamily="2" charset="2"/>
              <a:buChar char="Ø"/>
            </a:pPr>
            <a:endParaRPr lang="ru-RU" sz="1600" dirty="0">
              <a:solidFill>
                <a:srgbClr val="002060"/>
              </a:solidFill>
              <a:latin typeface="Times New Roman" pitchFamily="18" charset="0"/>
              <a:cs typeface="Times New Roman" pitchFamily="18" charset="0"/>
            </a:endParaRPr>
          </a:p>
        </p:txBody>
      </p:sp>
      <p:sp>
        <p:nvSpPr>
          <p:cNvPr id="5" name="TextShape 1"/>
          <p:cNvSpPr txBox="1"/>
          <p:nvPr/>
        </p:nvSpPr>
        <p:spPr>
          <a:xfrm>
            <a:off x="393826" y="142852"/>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Допуск к </a:t>
            </a:r>
            <a:r>
              <a:rPr lang="ru-RU" sz="32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a:t>
            </a:r>
            <a:endPar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32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32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15361" name="Picture 1" descr="C:\Users\KozlovaDN\Desktop\на брошуру\вапрол.jpg"/>
          <p:cNvPicPr>
            <a:picLocks noChangeAspect="1" noChangeArrowheads="1"/>
          </p:cNvPicPr>
          <p:nvPr/>
        </p:nvPicPr>
        <p:blipFill>
          <a:blip r:embed="rId4" cstate="print"/>
          <a:srcRect/>
          <a:stretch>
            <a:fillRect/>
          </a:stretch>
        </p:blipFill>
        <p:spPr bwMode="auto">
          <a:xfrm>
            <a:off x="319568" y="1428736"/>
            <a:ext cx="2109292" cy="5162562"/>
          </a:xfrm>
          <a:prstGeom prst="rect">
            <a:avLst/>
          </a:prstGeom>
          <a:ln>
            <a:noFill/>
          </a:ln>
          <a:effectLst>
            <a:softEdge rad="112500"/>
          </a:effectLst>
        </p:spPr>
      </p:pic>
      <p:pic>
        <p:nvPicPr>
          <p:cNvPr id="15362" name="Picture 2" descr="C:\Users\KozlovaDN\Desktop\на брошуру\зхлждоьдорт.png"/>
          <p:cNvPicPr>
            <a:picLocks noChangeAspect="1" noChangeArrowheads="1"/>
          </p:cNvPicPr>
          <p:nvPr/>
        </p:nvPicPr>
        <p:blipFill>
          <a:blip r:embed="rId5" cstate="print"/>
          <a:srcRect/>
          <a:stretch>
            <a:fillRect/>
          </a:stretch>
        </p:blipFill>
        <p:spPr bwMode="auto">
          <a:xfrm>
            <a:off x="566321" y="642918"/>
            <a:ext cx="1576787" cy="81787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https://srv4.imgonline.com.ua/result_img/imgonline-com-ua-Transparent-backgr-sSUV407wjoI.png"/>
          <p:cNvPicPr>
            <a:picLocks noChangeAspect="1" noChangeArrowheads="1"/>
          </p:cNvPicPr>
          <p:nvPr/>
        </p:nvPicPr>
        <p:blipFill>
          <a:blip r:embed="rId2" cstate="print"/>
          <a:srcRect/>
          <a:stretch>
            <a:fillRect/>
          </a:stretch>
        </p:blipFill>
        <p:spPr bwMode="auto">
          <a:xfrm rot="20980948">
            <a:off x="3071802" y="1428736"/>
            <a:ext cx="3028950" cy="3019425"/>
          </a:xfrm>
          <a:prstGeom prst="rect">
            <a:avLst/>
          </a:prstGeom>
          <a:noFill/>
        </p:spPr>
      </p:pic>
      <p:pic>
        <p:nvPicPr>
          <p:cNvPr id="17"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44034" name="Picture 2" descr="https://ds02.infourok.ru/uploads/ex/100e/00041b35-eba57115/hello_html_1d8a9e95.jpg"/>
          <p:cNvPicPr>
            <a:picLocks noChangeAspect="1" noChangeArrowheads="1"/>
          </p:cNvPicPr>
          <p:nvPr/>
        </p:nvPicPr>
        <p:blipFill>
          <a:blip r:embed="rId4" cstate="print">
            <a:lum bright="20000" contrast="30000"/>
          </a:blip>
          <a:srcRect/>
          <a:stretch>
            <a:fillRect/>
          </a:stretch>
        </p:blipFill>
        <p:spPr bwMode="auto">
          <a:xfrm>
            <a:off x="827472" y="928670"/>
            <a:ext cx="2672958" cy="1500198"/>
          </a:xfrm>
          <a:prstGeom prst="rect">
            <a:avLst/>
          </a:prstGeom>
          <a:noFill/>
          <a:effectLst>
            <a:glow rad="63500">
              <a:schemeClr val="accent1">
                <a:satMod val="175000"/>
                <a:alpha val="40000"/>
              </a:schemeClr>
            </a:glow>
          </a:effectLst>
        </p:spPr>
      </p:pic>
      <p:pic>
        <p:nvPicPr>
          <p:cNvPr id="44038" name="Picture 6" descr="https://image.jimcdn.com/app/cms/image/transf/dimension=640x1024:format=jpg/path/s948a6825748b8279/image/i138b8870d1457ca5/version/1511199211/image.jpg"/>
          <p:cNvPicPr>
            <a:picLocks noChangeAspect="1" noChangeArrowheads="1"/>
          </p:cNvPicPr>
          <p:nvPr/>
        </p:nvPicPr>
        <p:blipFill>
          <a:blip r:embed="rId5" cstate="print"/>
          <a:srcRect/>
          <a:stretch>
            <a:fillRect/>
          </a:stretch>
        </p:blipFill>
        <p:spPr bwMode="auto">
          <a:xfrm>
            <a:off x="6072198" y="2914114"/>
            <a:ext cx="2729414" cy="1800770"/>
          </a:xfrm>
          <a:prstGeom prst="rect">
            <a:avLst/>
          </a:prstGeom>
          <a:noFill/>
          <a:effectLst>
            <a:glow rad="63500">
              <a:schemeClr val="accent2">
                <a:satMod val="175000"/>
                <a:alpha val="40000"/>
              </a:schemeClr>
            </a:glow>
          </a:effectLst>
        </p:spPr>
      </p:pic>
      <p:pic>
        <p:nvPicPr>
          <p:cNvPr id="44040" name="Picture 8" descr="https://avatars.mds.yandex.net/get-altay/1899727/2a0000016ad58eb8a1f4d49e0ba3bafce235/XXL"/>
          <p:cNvPicPr>
            <a:picLocks noChangeAspect="1" noChangeArrowheads="1"/>
          </p:cNvPicPr>
          <p:nvPr/>
        </p:nvPicPr>
        <p:blipFill>
          <a:blip r:embed="rId6" cstate="print">
            <a:lum bright="10000" contrast="10000"/>
          </a:blip>
          <a:srcRect/>
          <a:stretch>
            <a:fillRect/>
          </a:stretch>
        </p:blipFill>
        <p:spPr bwMode="auto">
          <a:xfrm>
            <a:off x="3184447" y="4643446"/>
            <a:ext cx="2816313" cy="1655614"/>
          </a:xfrm>
          <a:prstGeom prst="rect">
            <a:avLst/>
          </a:prstGeom>
          <a:noFill/>
          <a:effectLst>
            <a:glow rad="63500">
              <a:schemeClr val="accent4">
                <a:satMod val="175000"/>
                <a:alpha val="40000"/>
              </a:schemeClr>
            </a:glow>
          </a:effectLst>
        </p:spPr>
      </p:pic>
      <p:graphicFrame>
        <p:nvGraphicFramePr>
          <p:cNvPr id="8" name="Таблица 7"/>
          <p:cNvGraphicFramePr>
            <a:graphicFrameLocks noGrp="1"/>
          </p:cNvGraphicFramePr>
          <p:nvPr/>
        </p:nvGraphicFramePr>
        <p:xfrm>
          <a:off x="357158" y="2214554"/>
          <a:ext cx="2928958" cy="357190"/>
        </p:xfrm>
        <a:graphic>
          <a:graphicData uri="http://schemas.openxmlformats.org/drawingml/2006/table">
            <a:tbl>
              <a:tblPr firstRow="1" bandRow="1">
                <a:effectLst>
                  <a:innerShdw blurRad="63500" dist="50800" dir="18900000">
                    <a:prstClr val="black">
                      <a:alpha val="50000"/>
                    </a:prstClr>
                  </a:innerShdw>
                </a:effectLst>
                <a:tableStyleId>{2D5ABB26-0587-4C30-8999-92F81FD0307C}</a:tableStyleId>
              </a:tblPr>
              <a:tblGrid>
                <a:gridCol w="2928958"/>
              </a:tblGrid>
              <a:tr h="357190">
                <a:tc>
                  <a:txBody>
                    <a:bodyPr/>
                    <a:lstStyle/>
                    <a:p>
                      <a:r>
                        <a:rPr lang="ru-RU" sz="1600" b="1" dirty="0" smtClean="0">
                          <a:solidFill>
                            <a:srgbClr val="002060"/>
                          </a:solidFill>
                          <a:latin typeface="Times New Roman" pitchFamily="18" charset="0"/>
                          <a:cs typeface="Times New Roman" pitchFamily="18" charset="0"/>
                        </a:rPr>
                        <a:t>МБОУ «СОШ №5 с УИОП»</a:t>
                      </a:r>
                      <a:endParaRPr lang="ru-RU" sz="1600" b="1" dirty="0">
                        <a:solidFill>
                          <a:srgbClr val="002060"/>
                        </a:solidFill>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bl>
          </a:graphicData>
        </a:graphic>
      </p:graphicFrame>
      <p:graphicFrame>
        <p:nvGraphicFramePr>
          <p:cNvPr id="11" name="Таблица 10"/>
          <p:cNvGraphicFramePr>
            <a:graphicFrameLocks noGrp="1"/>
          </p:cNvGraphicFramePr>
          <p:nvPr/>
        </p:nvGraphicFramePr>
        <p:xfrm>
          <a:off x="3000364" y="5993152"/>
          <a:ext cx="3214710" cy="57912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3214710"/>
              </a:tblGrid>
              <a:tr h="370840">
                <a:tc>
                  <a:txBody>
                    <a:bodyPr/>
                    <a:lstStyle/>
                    <a:p>
                      <a:pPr algn="ctr"/>
                      <a:r>
                        <a:rPr lang="ru-RU" sz="1600" dirty="0" smtClean="0">
                          <a:solidFill>
                            <a:srgbClr val="002060"/>
                          </a:solidFill>
                          <a:latin typeface="Times New Roman" pitchFamily="18" charset="0"/>
                          <a:cs typeface="Times New Roman" pitchFamily="18" charset="0"/>
                        </a:rPr>
                        <a:t>МАОУ «СШ №19 – корпус кадет «Виктория»</a:t>
                      </a:r>
                      <a:endParaRPr lang="ru-RU" sz="1600" dirty="0">
                        <a:solidFill>
                          <a:srgbClr val="002060"/>
                        </a:solidFill>
                        <a:latin typeface="Times New Roman" pitchFamily="18" charset="0"/>
                        <a:cs typeface="Times New Roman" pitchFamily="18" charset="0"/>
                      </a:endParaRPr>
                    </a:p>
                  </a:txBody>
                  <a:tcPr>
                    <a:solidFill>
                      <a:schemeClr val="accent4">
                        <a:lumMod val="40000"/>
                        <a:lumOff val="60000"/>
                      </a:schemeClr>
                    </a:solidFill>
                  </a:tcPr>
                </a:tc>
              </a:tr>
            </a:tbl>
          </a:graphicData>
        </a:graphic>
      </p:graphicFrame>
      <p:sp>
        <p:nvSpPr>
          <p:cNvPr id="13" name="TextBox 12"/>
          <p:cNvSpPr txBox="1"/>
          <p:nvPr/>
        </p:nvSpPr>
        <p:spPr>
          <a:xfrm>
            <a:off x="4000496" y="2357430"/>
            <a:ext cx="1296144" cy="98488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5">
                      <a:satMod val="175000"/>
                      <a:alpha val="40000"/>
                    </a:schemeClr>
                  </a:glow>
                  <a:outerShdw blurRad="50800" dist="39000" dir="5460000" algn="tl">
                    <a:srgbClr val="000000">
                      <a:alpha val="38000"/>
                    </a:srgbClr>
                  </a:outerShdw>
                </a:effectLst>
                <a:latin typeface="Times New Roman" pitchFamily="18" charset="0"/>
                <a:cs typeface="Times New Roman" pitchFamily="18" charset="0"/>
              </a:rPr>
              <a:t>5 </a:t>
            </a:r>
          </a:p>
          <a:p>
            <a:pPr algn="ct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5">
                      <a:satMod val="175000"/>
                      <a:alpha val="40000"/>
                    </a:schemeClr>
                  </a:glow>
                  <a:outerShdw blurRad="50800" dist="39000" dir="5460000" algn="tl">
                    <a:srgbClr val="000000">
                      <a:alpha val="38000"/>
                    </a:srgbClr>
                  </a:outerShdw>
                </a:effectLst>
                <a:latin typeface="Times New Roman" pitchFamily="18" charset="0"/>
                <a:cs typeface="Times New Roman" pitchFamily="18" charset="0"/>
              </a:rPr>
              <a:t>ППЭ</a:t>
            </a:r>
          </a:p>
        </p:txBody>
      </p:sp>
      <p:pic>
        <p:nvPicPr>
          <p:cNvPr id="12289" name="Picture 1" descr="D:\Козлова,2015\ФОТО ФАСАДА\ОО\МБОУ СОШ №12 с УИОП, Старооскольский городской округ.JPG"/>
          <p:cNvPicPr>
            <a:picLocks noChangeAspect="1" noChangeArrowheads="1"/>
          </p:cNvPicPr>
          <p:nvPr/>
        </p:nvPicPr>
        <p:blipFill>
          <a:blip r:embed="rId7" cstate="print"/>
          <a:srcRect/>
          <a:stretch>
            <a:fillRect/>
          </a:stretch>
        </p:blipFill>
        <p:spPr bwMode="auto">
          <a:xfrm>
            <a:off x="5857884" y="785794"/>
            <a:ext cx="2473842" cy="1643074"/>
          </a:xfrm>
          <a:prstGeom prst="rect">
            <a:avLst/>
          </a:prstGeom>
          <a:noFill/>
          <a:effectLst>
            <a:glow rad="101600">
              <a:schemeClr val="accent3">
                <a:satMod val="175000"/>
                <a:alpha val="40000"/>
              </a:schemeClr>
            </a:glow>
          </a:effectLst>
        </p:spPr>
      </p:pic>
      <p:sp>
        <p:nvSpPr>
          <p:cNvPr id="20" name="TextShape 1"/>
          <p:cNvSpPr txBox="1"/>
          <p:nvPr/>
        </p:nvSpPr>
        <p:spPr>
          <a:xfrm>
            <a:off x="393826" y="142852"/>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ПУНКТЫ ПРОВЕДЕНИЯ ЭКЗАМЕНОВ</a:t>
            </a: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graphicFrame>
        <p:nvGraphicFramePr>
          <p:cNvPr id="22" name="Таблица 21"/>
          <p:cNvGraphicFramePr>
            <a:graphicFrameLocks noGrp="1"/>
          </p:cNvGraphicFramePr>
          <p:nvPr/>
        </p:nvGraphicFramePr>
        <p:xfrm>
          <a:off x="6000760" y="2285992"/>
          <a:ext cx="2928958" cy="357190"/>
        </p:xfrm>
        <a:graphic>
          <a:graphicData uri="http://schemas.openxmlformats.org/drawingml/2006/table">
            <a:tbl>
              <a:tblPr firstRow="1" bandRow="1">
                <a:effectLst>
                  <a:innerShdw blurRad="63500" dist="50800" dir="18900000">
                    <a:prstClr val="black">
                      <a:alpha val="50000"/>
                    </a:prstClr>
                  </a:innerShdw>
                </a:effectLst>
                <a:tableStyleId>{2D5ABB26-0587-4C30-8999-92F81FD0307C}</a:tableStyleId>
              </a:tblPr>
              <a:tblGrid>
                <a:gridCol w="2928958"/>
              </a:tblGrid>
              <a:tr h="357190">
                <a:tc>
                  <a:txBody>
                    <a:bodyPr/>
                    <a:lstStyle/>
                    <a:p>
                      <a:r>
                        <a:rPr lang="ru-RU" sz="1600" b="1" dirty="0" smtClean="0">
                          <a:solidFill>
                            <a:srgbClr val="002060"/>
                          </a:solidFill>
                          <a:latin typeface="Times New Roman" pitchFamily="18" charset="0"/>
                          <a:cs typeface="Times New Roman" pitchFamily="18" charset="0"/>
                        </a:rPr>
                        <a:t>МБОУ «СОШ №12</a:t>
                      </a:r>
                      <a:r>
                        <a:rPr lang="ru-RU" sz="1600" b="1" baseline="0"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с УИОП»</a:t>
                      </a:r>
                      <a:endParaRPr lang="ru-RU" sz="1600" b="1" dirty="0">
                        <a:solidFill>
                          <a:srgbClr val="002060"/>
                        </a:solidFill>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bl>
          </a:graphicData>
        </a:graphic>
      </p:graphicFrame>
      <p:graphicFrame>
        <p:nvGraphicFramePr>
          <p:cNvPr id="24" name="Таблица 23"/>
          <p:cNvGraphicFramePr>
            <a:graphicFrameLocks noGrp="1"/>
          </p:cNvGraphicFramePr>
          <p:nvPr/>
        </p:nvGraphicFramePr>
        <p:xfrm>
          <a:off x="6215106" y="4572008"/>
          <a:ext cx="2928894" cy="357190"/>
        </p:xfrm>
        <a:graphic>
          <a:graphicData uri="http://schemas.openxmlformats.org/drawingml/2006/table">
            <a:tbl>
              <a:tblPr firstRow="1" bandRow="1">
                <a:effectLst>
                  <a:innerShdw blurRad="63500" dist="50800" dir="18900000">
                    <a:prstClr val="black">
                      <a:alpha val="50000"/>
                    </a:prstClr>
                  </a:innerShdw>
                </a:effectLst>
                <a:tableStyleId>{2D5ABB26-0587-4C30-8999-92F81FD0307C}</a:tableStyleId>
              </a:tblPr>
              <a:tblGrid>
                <a:gridCol w="2928894"/>
              </a:tblGrid>
              <a:tr h="357190">
                <a:tc>
                  <a:txBody>
                    <a:bodyPr/>
                    <a:lstStyle/>
                    <a:p>
                      <a:r>
                        <a:rPr lang="ru-RU" sz="1600" b="1" dirty="0" smtClean="0">
                          <a:solidFill>
                            <a:srgbClr val="002060"/>
                          </a:solidFill>
                          <a:latin typeface="Times New Roman" pitchFamily="18" charset="0"/>
                          <a:cs typeface="Times New Roman" pitchFamily="18" charset="0"/>
                        </a:rPr>
                        <a:t>МБОУ «СОШ №16</a:t>
                      </a:r>
                      <a:r>
                        <a:rPr lang="ru-RU" sz="1600" b="1" baseline="0"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с УИОП»</a:t>
                      </a:r>
                      <a:endParaRPr lang="ru-RU" sz="1600" b="1" dirty="0">
                        <a:solidFill>
                          <a:srgbClr val="002060"/>
                        </a:solidFill>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bl>
          </a:graphicData>
        </a:graphic>
      </p:graphicFrame>
      <p:pic>
        <p:nvPicPr>
          <p:cNvPr id="27" name="Picture 2" descr="C:\Users\KozlovaDN\Desktop\на брошуру\зхлждоьдорт.png"/>
          <p:cNvPicPr>
            <a:picLocks noChangeAspect="1" noChangeArrowheads="1"/>
          </p:cNvPicPr>
          <p:nvPr/>
        </p:nvPicPr>
        <p:blipFill>
          <a:blip r:embed="rId8" cstate="print"/>
          <a:srcRect/>
          <a:stretch>
            <a:fillRect/>
          </a:stretch>
        </p:blipFill>
        <p:spPr bwMode="auto">
          <a:xfrm>
            <a:off x="7715272" y="6000768"/>
            <a:ext cx="1163611" cy="603564"/>
          </a:xfrm>
          <a:prstGeom prst="rect">
            <a:avLst/>
          </a:prstGeom>
          <a:noFill/>
        </p:spPr>
      </p:pic>
      <p:pic>
        <p:nvPicPr>
          <p:cNvPr id="13314" name="Picture 2"/>
          <p:cNvPicPr>
            <a:picLocks noChangeAspect="1" noChangeArrowheads="1"/>
          </p:cNvPicPr>
          <p:nvPr/>
        </p:nvPicPr>
        <p:blipFill>
          <a:blip r:embed="rId9" cstate="print"/>
          <a:srcRect/>
          <a:stretch>
            <a:fillRect/>
          </a:stretch>
        </p:blipFill>
        <p:spPr bwMode="auto">
          <a:xfrm>
            <a:off x="285720" y="2786058"/>
            <a:ext cx="2785628" cy="1673505"/>
          </a:xfrm>
          <a:prstGeom prst="rect">
            <a:avLst/>
          </a:prstGeom>
          <a:noFill/>
          <a:ln w="9525">
            <a:solidFill>
              <a:schemeClr val="accent6">
                <a:lumMod val="60000"/>
                <a:lumOff val="40000"/>
              </a:schemeClr>
            </a:solidFill>
            <a:miter lim="800000"/>
            <a:headEnd/>
            <a:tailEnd/>
          </a:ln>
          <a:effectLst/>
        </p:spPr>
      </p:pic>
      <p:graphicFrame>
        <p:nvGraphicFramePr>
          <p:cNvPr id="23" name="Таблица 22"/>
          <p:cNvGraphicFramePr>
            <a:graphicFrameLocks noGrp="1"/>
          </p:cNvGraphicFramePr>
          <p:nvPr/>
        </p:nvGraphicFramePr>
        <p:xfrm>
          <a:off x="214282" y="4357694"/>
          <a:ext cx="2928958" cy="357190"/>
        </p:xfrm>
        <a:graphic>
          <a:graphicData uri="http://schemas.openxmlformats.org/drawingml/2006/table">
            <a:tbl>
              <a:tblPr firstRow="1" bandRow="1">
                <a:effectLst>
                  <a:innerShdw blurRad="63500" dist="50800" dir="18900000">
                    <a:prstClr val="black">
                      <a:alpha val="50000"/>
                    </a:prstClr>
                  </a:innerShdw>
                </a:effectLst>
                <a:tableStyleId>{2D5ABB26-0587-4C30-8999-92F81FD0307C}</a:tableStyleId>
              </a:tblPr>
              <a:tblGrid>
                <a:gridCol w="2928958"/>
              </a:tblGrid>
              <a:tr h="357190">
                <a:tc>
                  <a:txBody>
                    <a:bodyPr/>
                    <a:lstStyle/>
                    <a:p>
                      <a:r>
                        <a:rPr lang="ru-RU" sz="1600" b="1" dirty="0" smtClean="0">
                          <a:solidFill>
                            <a:srgbClr val="002060"/>
                          </a:solidFill>
                          <a:latin typeface="Times New Roman" pitchFamily="18" charset="0"/>
                          <a:cs typeface="Times New Roman" pitchFamily="18" charset="0"/>
                        </a:rPr>
                        <a:t>МБОУ «СОШ №34»</a:t>
                      </a:r>
                      <a:endParaRPr lang="ru-RU" sz="1600" b="1" dirty="0">
                        <a:solidFill>
                          <a:srgbClr val="002060"/>
                        </a:solidFill>
                        <a:latin typeface="Times New Roman" pitchFamily="18" charset="0"/>
                        <a:cs typeface="Times New Roman"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p:nvPr>
        </p:nvSpPr>
        <p:spPr>
          <a:xfrm>
            <a:off x="500034" y="1142984"/>
            <a:ext cx="8229240" cy="1857388"/>
          </a:xfrm>
        </p:spPr>
        <p:txBody>
          <a:bodyPr/>
          <a:lstStyle/>
          <a:p>
            <a:pPr algn="just"/>
            <a:r>
              <a:rPr lang="ru-RU" sz="1700" dirty="0" smtClean="0">
                <a:latin typeface="Times New Roman" pitchFamily="18" charset="0"/>
                <a:cs typeface="Times New Roman" pitchFamily="18" charset="0"/>
              </a:rPr>
              <a:t>        В </a:t>
            </a:r>
            <a:r>
              <a:rPr lang="ru-RU" sz="1700" dirty="0">
                <a:latin typeface="Times New Roman" pitchFamily="18" charset="0"/>
                <a:cs typeface="Times New Roman" pitchFamily="18" charset="0"/>
              </a:rPr>
              <a:t>целях подготовки выпускников 11-х классов к итоговому сочинению (изложению) </a:t>
            </a:r>
            <a:r>
              <a:rPr lang="ru-RU" sz="1700" dirty="0" smtClean="0">
                <a:latin typeface="Times New Roman" pitchFamily="18" charset="0"/>
                <a:cs typeface="Times New Roman" pitchFamily="18" charset="0"/>
              </a:rPr>
              <a:t>14 </a:t>
            </a:r>
            <a:r>
              <a:rPr lang="ru-RU" sz="1700" dirty="0">
                <a:latin typeface="Times New Roman" pitchFamily="18" charset="0"/>
                <a:cs typeface="Times New Roman" pitchFamily="18" charset="0"/>
              </a:rPr>
              <a:t>октября 2020 года на базе общеобразовательных организаций округа проведено пробное муниципальное итоговое сочинение (изложение) для обучающихся 11-х классов.</a:t>
            </a:r>
          </a:p>
          <a:p>
            <a:pPr algn="just"/>
            <a:r>
              <a:rPr lang="ru-RU" sz="1700" dirty="0">
                <a:latin typeface="Times New Roman" pitchFamily="18" charset="0"/>
                <a:cs typeface="Times New Roman" pitchFamily="18" charset="0"/>
              </a:rPr>
              <a:t>В пробном  муниципальном  итоговом сочинении (изложении) приняли участие 876 выпускников 11-х классов из 26 общеобразовательных организаций Старооскольского городского округа. </a:t>
            </a:r>
          </a:p>
        </p:txBody>
      </p:sp>
      <p:sp>
        <p:nvSpPr>
          <p:cNvPr id="4" name="TextShape 1"/>
          <p:cNvSpPr txBox="1"/>
          <p:nvPr/>
        </p:nvSpPr>
        <p:spPr>
          <a:xfrm>
            <a:off x="428596" y="357166"/>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alt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Итоговое сочинение  (изложение)</a:t>
            </a: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graphicFrame>
        <p:nvGraphicFramePr>
          <p:cNvPr id="5" name="Диаграмма 4"/>
          <p:cNvGraphicFramePr/>
          <p:nvPr/>
        </p:nvGraphicFramePr>
        <p:xfrm>
          <a:off x="428596" y="3071810"/>
          <a:ext cx="8496301" cy="30003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graphicFrame>
        <p:nvGraphicFramePr>
          <p:cNvPr id="9" name="Таблица 8"/>
          <p:cNvGraphicFramePr>
            <a:graphicFrameLocks noGrp="1"/>
          </p:cNvGraphicFramePr>
          <p:nvPr/>
        </p:nvGraphicFramePr>
        <p:xfrm>
          <a:off x="428596" y="785794"/>
          <a:ext cx="8501122" cy="4572000"/>
        </p:xfrm>
        <a:graphic>
          <a:graphicData uri="http://schemas.openxmlformats.org/drawingml/2006/table">
            <a:tbl>
              <a:tblPr firstRow="1" bandRow="1">
                <a:tableStyleId>{22838BEF-8BB2-4498-84A7-C5851F593DF1}</a:tableStyleId>
              </a:tblPr>
              <a:tblGrid>
                <a:gridCol w="4604775"/>
                <a:gridCol w="3896347"/>
              </a:tblGrid>
              <a:tr h="1946447">
                <a:tc>
                  <a:txBody>
                    <a:bodyPr/>
                    <a:lstStyle/>
                    <a:p>
                      <a:pPr algn="ctr"/>
                      <a:r>
                        <a:rPr lang="ru-RU" altLang="ru-RU" sz="1600" u="sng" dirty="0" smtClean="0">
                          <a:latin typeface="Times New Roman" pitchFamily="18" charset="0"/>
                          <a:cs typeface="Times New Roman" pitchFamily="18" charset="0"/>
                        </a:rPr>
                        <a:t>Даты написания: </a:t>
                      </a:r>
                    </a:p>
                    <a:p>
                      <a:pPr>
                        <a:buFont typeface="Wingdings" pitchFamily="2" charset="2"/>
                        <a:buChar char="q"/>
                      </a:pPr>
                      <a:r>
                        <a:rPr lang="ru-RU" altLang="ru-RU" sz="1600" dirty="0" smtClean="0">
                          <a:latin typeface="Times New Roman" pitchFamily="18" charset="0"/>
                          <a:cs typeface="Times New Roman" pitchFamily="18" charset="0"/>
                        </a:rPr>
                        <a:t> </a:t>
                      </a:r>
                      <a:r>
                        <a:rPr lang="ru-RU" altLang="ru-RU" sz="1600" b="0" dirty="0" smtClean="0">
                          <a:solidFill>
                            <a:schemeClr val="tx1"/>
                          </a:solidFill>
                          <a:latin typeface="Times New Roman" pitchFamily="18" charset="0"/>
                          <a:cs typeface="Times New Roman" pitchFamily="18" charset="0"/>
                        </a:rPr>
                        <a:t>15 апреля 2021</a:t>
                      </a:r>
                      <a:r>
                        <a:rPr lang="ru-RU" altLang="ru-RU" sz="1600" b="0" baseline="0" dirty="0" smtClean="0">
                          <a:solidFill>
                            <a:schemeClr val="tx1"/>
                          </a:solidFill>
                          <a:latin typeface="Times New Roman" pitchFamily="18" charset="0"/>
                          <a:cs typeface="Times New Roman" pitchFamily="18" charset="0"/>
                        </a:rPr>
                        <a:t> года</a:t>
                      </a:r>
                      <a:endParaRPr lang="ru-RU" altLang="ru-RU" sz="1600" b="0" dirty="0" smtClean="0">
                        <a:solidFill>
                          <a:schemeClr val="tx1"/>
                        </a:solidFill>
                        <a:latin typeface="Times New Roman" pitchFamily="18" charset="0"/>
                        <a:cs typeface="Times New Roman" pitchFamily="18" charset="0"/>
                      </a:endParaRPr>
                    </a:p>
                    <a:p>
                      <a:pPr>
                        <a:buFont typeface="Wingdings" pitchFamily="2" charset="2"/>
                        <a:buChar char="q"/>
                      </a:pPr>
                      <a:r>
                        <a:rPr lang="ru-RU" altLang="ru-RU" sz="1600" b="0" dirty="0" smtClean="0">
                          <a:solidFill>
                            <a:schemeClr val="tx1"/>
                          </a:solidFill>
                          <a:latin typeface="Times New Roman" pitchFamily="18" charset="0"/>
                          <a:cs typeface="Times New Roman" pitchFamily="18" charset="0"/>
                        </a:rPr>
                        <a:t> 05 мая 2021 года</a:t>
                      </a:r>
                    </a:p>
                    <a:p>
                      <a:pPr>
                        <a:buFont typeface="Wingdings" pitchFamily="2" charset="2"/>
                        <a:buChar char="q"/>
                      </a:pPr>
                      <a:r>
                        <a:rPr lang="ru-RU" altLang="ru-RU" sz="1600" b="0" dirty="0" smtClean="0">
                          <a:latin typeface="Times New Roman" pitchFamily="18" charset="0"/>
                          <a:cs typeface="Times New Roman" pitchFamily="18" charset="0"/>
                        </a:rPr>
                        <a:t> 19 мая 2021 года</a:t>
                      </a:r>
                    </a:p>
                    <a:p>
                      <a:endParaRPr lang="ru-RU" sz="1600" dirty="0">
                        <a:latin typeface="Times New Roman" pitchFamily="18" charset="0"/>
                        <a:cs typeface="Times New Roman" pitchFamily="18" charset="0"/>
                      </a:endParaRPr>
                    </a:p>
                  </a:txBody>
                  <a:tcPr/>
                </a:tc>
                <a:tc>
                  <a:txBody>
                    <a:bodyPr/>
                    <a:lstStyle/>
                    <a:p>
                      <a:pPr algn="ctr"/>
                      <a:r>
                        <a:rPr lang="ru-RU" altLang="ru-RU" sz="1600" u="sng" dirty="0" smtClean="0">
                          <a:latin typeface="Times New Roman" pitchFamily="18" charset="0"/>
                          <a:cs typeface="Times New Roman" pitchFamily="18" charset="0"/>
                        </a:rPr>
                        <a:t>Тематические направления:</a:t>
                      </a:r>
                    </a:p>
                    <a:p>
                      <a:pPr lvl="1">
                        <a:buFont typeface="Wingdings" pitchFamily="2" charset="2"/>
                        <a:buChar char="q"/>
                      </a:pPr>
                      <a:r>
                        <a:rPr lang="ru-RU" altLang="ru-RU" sz="1600" b="0" dirty="0" smtClean="0">
                          <a:latin typeface="Times New Roman" pitchFamily="18" charset="0"/>
                          <a:cs typeface="Times New Roman" pitchFamily="18" charset="0"/>
                        </a:rPr>
                        <a:t> Забвению не подлежит</a:t>
                      </a:r>
                    </a:p>
                    <a:p>
                      <a:pPr lvl="1">
                        <a:buFont typeface="Wingdings" pitchFamily="2" charset="2"/>
                        <a:buChar char="q"/>
                      </a:pPr>
                      <a:r>
                        <a:rPr lang="ru-RU" altLang="ru-RU" sz="1600" b="0" dirty="0" smtClean="0">
                          <a:latin typeface="Times New Roman" pitchFamily="18" charset="0"/>
                          <a:cs typeface="Times New Roman" pitchFamily="18" charset="0"/>
                        </a:rPr>
                        <a:t> Я и другие</a:t>
                      </a:r>
                    </a:p>
                    <a:p>
                      <a:pPr lvl="1">
                        <a:buFont typeface="Wingdings" pitchFamily="2" charset="2"/>
                        <a:buChar char="q"/>
                      </a:pPr>
                      <a:r>
                        <a:rPr lang="ru-RU" altLang="ru-RU" sz="1600" b="0" dirty="0" smtClean="0">
                          <a:latin typeface="Times New Roman" pitchFamily="18" charset="0"/>
                          <a:cs typeface="Times New Roman" pitchFamily="18" charset="0"/>
                        </a:rPr>
                        <a:t> Между прошлым и будущим: портрет моего поколения</a:t>
                      </a:r>
                    </a:p>
                    <a:p>
                      <a:pPr lvl="1">
                        <a:buFont typeface="Wingdings" pitchFamily="2" charset="2"/>
                        <a:buChar char="q"/>
                      </a:pPr>
                      <a:r>
                        <a:rPr lang="ru-RU" altLang="ru-RU" sz="1600" b="0" dirty="0" smtClean="0">
                          <a:latin typeface="Times New Roman" pitchFamily="18" charset="0"/>
                          <a:cs typeface="Times New Roman" pitchFamily="18" charset="0"/>
                        </a:rPr>
                        <a:t> Время перемен</a:t>
                      </a:r>
                    </a:p>
                    <a:p>
                      <a:pPr lvl="1">
                        <a:buFont typeface="Wingdings" pitchFamily="2" charset="2"/>
                        <a:buChar char="q"/>
                      </a:pPr>
                      <a:r>
                        <a:rPr lang="ru-RU" altLang="ru-RU" sz="1600" b="0" dirty="0" smtClean="0">
                          <a:latin typeface="Times New Roman" pitchFamily="18" charset="0"/>
                          <a:cs typeface="Times New Roman" pitchFamily="18" charset="0"/>
                        </a:rPr>
                        <a:t> Разговор с собой</a:t>
                      </a:r>
                    </a:p>
                    <a:p>
                      <a:endParaRPr lang="ru-RU" altLang="ru-RU" sz="1600" b="1" dirty="0" smtClean="0">
                        <a:solidFill>
                          <a:schemeClr val="lt1"/>
                        </a:solidFill>
                        <a:latin typeface="Times New Roman" pitchFamily="18" charset="0"/>
                        <a:ea typeface="+mn-ea"/>
                        <a:cs typeface="Times New Roman" pitchFamily="18" charset="0"/>
                      </a:endParaRPr>
                    </a:p>
                  </a:txBody>
                  <a:tcPr/>
                </a:tc>
              </a:tr>
              <a:tr h="2411271">
                <a:tc>
                  <a:txBody>
                    <a:bodyPr/>
                    <a:lstStyle/>
                    <a:p>
                      <a:pPr algn="ctr">
                        <a:buFont typeface="Wingdings" pitchFamily="2" charset="2"/>
                        <a:buNone/>
                      </a:pPr>
                      <a:r>
                        <a:rPr lang="ru-RU" altLang="ru-RU" sz="1600" b="1" u="sng" dirty="0" smtClean="0">
                          <a:latin typeface="Times New Roman" pitchFamily="18" charset="0"/>
                          <a:cs typeface="Times New Roman" pitchFamily="18" charset="0"/>
                        </a:rPr>
                        <a:t>Технология проведения:</a:t>
                      </a:r>
                    </a:p>
                    <a:p>
                      <a:pPr>
                        <a:buFont typeface="Wingdings" pitchFamily="2" charset="2"/>
                        <a:buChar char="q"/>
                      </a:pPr>
                      <a:r>
                        <a:rPr lang="ru-RU" altLang="ru-RU" sz="1600" dirty="0" smtClean="0">
                          <a:latin typeface="Times New Roman" pitchFamily="18" charset="0"/>
                          <a:cs typeface="Times New Roman" pitchFamily="18" charset="0"/>
                        </a:rPr>
                        <a:t> бланки регистрации и ответов</a:t>
                      </a:r>
                    </a:p>
                    <a:p>
                      <a:pPr>
                        <a:buFont typeface="Wingdings" pitchFamily="2" charset="2"/>
                        <a:buChar char="q"/>
                      </a:pPr>
                      <a:r>
                        <a:rPr lang="ru-RU" altLang="ru-RU" sz="1600" baseline="0" dirty="0" smtClean="0">
                          <a:latin typeface="Times New Roman" pitchFamily="18" charset="0"/>
                          <a:cs typeface="Times New Roman" pitchFamily="18" charset="0"/>
                        </a:rPr>
                        <a:t> время - </a:t>
                      </a:r>
                      <a:r>
                        <a:rPr lang="ru-RU" altLang="ru-RU" sz="1600" dirty="0" smtClean="0">
                          <a:latin typeface="Times New Roman" pitchFamily="18" charset="0"/>
                          <a:cs typeface="Times New Roman" pitchFamily="18" charset="0"/>
                        </a:rPr>
                        <a:t> 3 часа 55 минут</a:t>
                      </a:r>
                    </a:p>
                    <a:p>
                      <a:pPr>
                        <a:buFont typeface="Wingdings" pitchFamily="2" charset="2"/>
                        <a:buChar char="q"/>
                      </a:pPr>
                      <a:r>
                        <a:rPr lang="ru-RU" altLang="ru-RU" sz="1600" dirty="0" smtClean="0">
                          <a:latin typeface="Times New Roman" pitchFamily="18" charset="0"/>
                          <a:cs typeface="Times New Roman" pitchFamily="18" charset="0"/>
                        </a:rPr>
                        <a:t> 5 тем из закрытого перечня, сформированных по часовым поясам</a:t>
                      </a:r>
                    </a:p>
                    <a:p>
                      <a:pPr>
                        <a:buFont typeface="Wingdings" pitchFamily="2" charset="2"/>
                        <a:buChar char="q"/>
                      </a:pPr>
                      <a:r>
                        <a:rPr lang="ru-RU" altLang="ru-RU" sz="1600" dirty="0" smtClean="0">
                          <a:latin typeface="Times New Roman" pitchFamily="18" charset="0"/>
                          <a:cs typeface="Times New Roman" pitchFamily="18" charset="0"/>
                        </a:rPr>
                        <a:t> размещение тем в 09.45 в день проведения </a:t>
                      </a:r>
                      <a:r>
                        <a:rPr lang="ru-RU" altLang="ru-RU" sz="1600" u="sng" dirty="0" smtClean="0">
                          <a:latin typeface="Times New Roman" pitchFamily="18" charset="0"/>
                          <a:cs typeface="Times New Roman" pitchFamily="18" charset="0"/>
                        </a:rPr>
                        <a:t>– </a:t>
                      </a:r>
                      <a:r>
                        <a:rPr lang="en-US" altLang="ru-RU" sz="1600" u="sng" dirty="0" smtClean="0">
                          <a:latin typeface="Times New Roman" pitchFamily="18" charset="0"/>
                          <a:cs typeface="Times New Roman" pitchFamily="18" charset="0"/>
                        </a:rPr>
                        <a:t>fipi.ru</a:t>
                      </a:r>
                      <a:endParaRPr lang="ru-RU" altLang="ru-RU" sz="1600" u="sng" dirty="0" smtClean="0">
                        <a:latin typeface="Times New Roman" pitchFamily="18" charset="0"/>
                        <a:cs typeface="Times New Roman" pitchFamily="18" charset="0"/>
                      </a:endParaRPr>
                    </a:p>
                    <a:p>
                      <a:pPr>
                        <a:buFont typeface="Wingdings" pitchFamily="2" charset="2"/>
                        <a:buChar char="q"/>
                      </a:pPr>
                      <a:r>
                        <a:rPr lang="ru-RU" altLang="ru-RU" sz="1600" dirty="0" smtClean="0">
                          <a:latin typeface="Times New Roman" pitchFamily="18" charset="0"/>
                          <a:cs typeface="Times New Roman" pitchFamily="18" charset="0"/>
                        </a:rPr>
                        <a:t> проверка  муниципальной и (или) региональной предметной комиссией </a:t>
                      </a:r>
                    </a:p>
                    <a:p>
                      <a:pPr>
                        <a:buFont typeface="Wingdings" pitchFamily="2" charset="2"/>
                        <a:buChar char="q"/>
                      </a:pPr>
                      <a:r>
                        <a:rPr lang="ru-RU" altLang="ru-RU" sz="1600" dirty="0" smtClean="0">
                          <a:latin typeface="Times New Roman" pitchFamily="18" charset="0"/>
                          <a:cs typeface="Times New Roman" pitchFamily="18" charset="0"/>
                        </a:rPr>
                        <a:t> Результаты сочинения: «ЗАЧЕТ»/«НЕЗАЧЕТ»</a:t>
                      </a:r>
                      <a:endParaRPr lang="ru-RU" sz="1600" dirty="0">
                        <a:latin typeface="Times New Roman" pitchFamily="18" charset="0"/>
                        <a:cs typeface="Times New Roman" pitchFamily="18" charset="0"/>
                      </a:endParaRPr>
                    </a:p>
                  </a:txBody>
                  <a:tcPr/>
                </a:tc>
                <a:tc>
                  <a:txBody>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altLang="ru-RU" sz="1600" b="1" u="sng" dirty="0" smtClean="0">
                          <a:latin typeface="Times New Roman" pitchFamily="18" charset="0"/>
                          <a:cs typeface="Times New Roman" pitchFamily="18" charset="0"/>
                        </a:rPr>
                        <a:t>Результаты сочинения действуют:</a:t>
                      </a:r>
                    </a:p>
                    <a:p>
                      <a:pPr marL="0" marR="0" indent="0" defTabSz="914400" eaLnBrk="1" fontAlgn="auto" latinLnBrk="0" hangingPunct="1">
                        <a:lnSpc>
                          <a:spcPct val="100000"/>
                        </a:lnSpc>
                        <a:spcBef>
                          <a:spcPts val="0"/>
                        </a:spcBef>
                        <a:spcAft>
                          <a:spcPts val="0"/>
                        </a:spcAft>
                        <a:buClrTx/>
                        <a:buSzTx/>
                        <a:buFont typeface="Wingdings" pitchFamily="2" charset="2"/>
                        <a:buChar char="q"/>
                        <a:tabLst/>
                        <a:defRPr/>
                      </a:pPr>
                      <a:r>
                        <a:rPr lang="ru-RU" altLang="ru-RU" sz="1600" dirty="0" smtClean="0">
                          <a:latin typeface="Times New Roman" pitchFamily="18" charset="0"/>
                          <a:cs typeface="Times New Roman" pitchFamily="18" charset="0"/>
                        </a:rPr>
                        <a:t> для поступления в ВУЗ </a:t>
                      </a:r>
                      <a:r>
                        <a:rPr lang="ru-RU" altLang="ru-RU" sz="1600" u="sng" dirty="0" smtClean="0">
                          <a:latin typeface="Times New Roman" pitchFamily="18" charset="0"/>
                          <a:cs typeface="Times New Roman" pitchFamily="18" charset="0"/>
                        </a:rPr>
                        <a:t>4 года</a:t>
                      </a:r>
                      <a:r>
                        <a:rPr lang="ru-RU" altLang="ru-RU" sz="1600" dirty="0" smtClean="0">
                          <a:latin typeface="Times New Roman" pitchFamily="18" charset="0"/>
                          <a:cs typeface="Times New Roman" pitchFamily="18" charset="0"/>
                        </a:rPr>
                        <a:t> </a:t>
                      </a:r>
                    </a:p>
                    <a:p>
                      <a:pPr marL="0" marR="0" indent="0" defTabSz="914400" eaLnBrk="1" fontAlgn="auto" latinLnBrk="0" hangingPunct="1">
                        <a:lnSpc>
                          <a:spcPct val="100000"/>
                        </a:lnSpc>
                        <a:spcBef>
                          <a:spcPts val="0"/>
                        </a:spcBef>
                        <a:spcAft>
                          <a:spcPts val="0"/>
                        </a:spcAft>
                        <a:buClrTx/>
                        <a:buSzTx/>
                        <a:buFont typeface="Wingdings" pitchFamily="2" charset="2"/>
                        <a:buChar char="q"/>
                        <a:tabLst/>
                        <a:defRPr/>
                      </a:pPr>
                      <a:r>
                        <a:rPr lang="ru-RU" altLang="ru-RU" sz="1600" dirty="0" smtClean="0">
                          <a:latin typeface="Times New Roman" pitchFamily="18" charset="0"/>
                          <a:cs typeface="Times New Roman" pitchFamily="18" charset="0"/>
                        </a:rPr>
                        <a:t> для получения аттестата – </a:t>
                      </a:r>
                      <a:r>
                        <a:rPr lang="ru-RU" altLang="ru-RU" sz="1600" u="sng" dirty="0" smtClean="0">
                          <a:latin typeface="Times New Roman" pitchFamily="18" charset="0"/>
                          <a:cs typeface="Times New Roman" pitchFamily="18" charset="0"/>
                        </a:rPr>
                        <a:t>бессрочно</a:t>
                      </a:r>
                    </a:p>
                    <a:p>
                      <a:pPr marL="0" marR="0" indent="0" defTabSz="914400" eaLnBrk="1" fontAlgn="auto" latinLnBrk="0" hangingPunct="1">
                        <a:lnSpc>
                          <a:spcPct val="100000"/>
                        </a:lnSpc>
                        <a:spcBef>
                          <a:spcPts val="0"/>
                        </a:spcBef>
                        <a:spcAft>
                          <a:spcPts val="0"/>
                        </a:spcAft>
                        <a:buClrTx/>
                        <a:buSzTx/>
                        <a:buFont typeface="Wingdings" pitchFamily="2" charset="2"/>
                        <a:buNone/>
                        <a:tabLst/>
                        <a:defRPr/>
                      </a:pPr>
                      <a:endParaRPr lang="ru-RU" altLang="ru-RU" sz="1600" u="sng"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txBody>
                  <a:tcPr/>
                </a:tc>
              </a:tr>
            </a:tbl>
          </a:graphicData>
        </a:graphic>
      </p:graphicFrame>
      <p:sp>
        <p:nvSpPr>
          <p:cNvPr id="7" name="TextShape 1"/>
          <p:cNvSpPr txBox="1"/>
          <p:nvPr/>
        </p:nvSpPr>
        <p:spPr>
          <a:xfrm>
            <a:off x="428596" y="142852"/>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alt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Итоговое сочинение  (изложение)</a:t>
            </a: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8" name="Рисунок 7" descr="https://srv2.imgonline.com.ua/result_img/imgonline-com-ua-Transparent-backgr-OGWGBRjIwRYx9.png"/>
          <p:cNvPicPr/>
          <p:nvPr/>
        </p:nvPicPr>
        <p:blipFill>
          <a:blip r:embed="rId4" cstate="print"/>
          <a:srcRect/>
          <a:stretch>
            <a:fillRect/>
          </a:stretch>
        </p:blipFill>
        <p:spPr bwMode="auto">
          <a:xfrm>
            <a:off x="7358082" y="3714752"/>
            <a:ext cx="1357322" cy="1384176"/>
          </a:xfrm>
          <a:prstGeom prst="rect">
            <a:avLst/>
          </a:prstGeom>
          <a:noFill/>
          <a:ln w="9525">
            <a:noFill/>
            <a:miter lim="800000"/>
            <a:headEnd/>
            <a:tailEnd/>
          </a:ln>
        </p:spPr>
      </p:pic>
      <p:sp>
        <p:nvSpPr>
          <p:cNvPr id="12291"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12295" name="Picture 7"/>
          <p:cNvPicPr>
            <a:picLocks noChangeAspect="1" noChangeArrowheads="1"/>
          </p:cNvPicPr>
          <p:nvPr/>
        </p:nvPicPr>
        <p:blipFill>
          <a:blip r:embed="rId5" cstate="print"/>
          <a:srcRect/>
          <a:stretch>
            <a:fillRect/>
          </a:stretch>
        </p:blipFill>
        <p:spPr bwMode="auto">
          <a:xfrm>
            <a:off x="5572132" y="5857892"/>
            <a:ext cx="3286148" cy="675002"/>
          </a:xfrm>
          <a:prstGeom prst="rect">
            <a:avLst/>
          </a:prstGeom>
          <a:ln>
            <a:noFill/>
          </a:ln>
          <a:effectLst>
            <a:softEdge rad="11250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 name="TextBox 7"/>
          <p:cNvSpPr txBox="1"/>
          <p:nvPr/>
        </p:nvSpPr>
        <p:spPr>
          <a:xfrm>
            <a:off x="467544" y="1268760"/>
            <a:ext cx="8424936" cy="6063198"/>
          </a:xfrm>
          <a:prstGeom prst="rect">
            <a:avLst/>
          </a:prstGeom>
          <a:noFill/>
        </p:spPr>
        <p:txBody>
          <a:bodyPr wrap="square" rtlCol="0">
            <a:spAutoFit/>
          </a:bodyPr>
          <a:lstStyle/>
          <a:p>
            <a:r>
              <a:rPr lang="ru-RU" sz="2000" b="1" dirty="0" smtClean="0">
                <a:latin typeface="Times New Roman" pitchFamily="18" charset="0"/>
                <a:cs typeface="Times New Roman" pitchFamily="18" charset="0"/>
              </a:rPr>
              <a:t>Итоговое изложение как допуск к ГИА вправе писать:</a:t>
            </a:r>
          </a:p>
          <a:p>
            <a:pPr fontAlgn="base">
              <a:buFont typeface="Wingdings" pitchFamily="2" charset="2"/>
              <a:buChar char="Ø"/>
            </a:pPr>
            <a:r>
              <a:rPr lang="ru-RU" sz="2000" dirty="0" smtClean="0">
                <a:latin typeface="Times New Roman" pitchFamily="18" charset="0"/>
                <a:cs typeface="Times New Roman" pitchFamily="18" charset="0"/>
              </a:rPr>
              <a:t>обучающиеся с ограниченными возможностями здоровья, дети – инвалиды и инвалиды;</a:t>
            </a:r>
          </a:p>
          <a:p>
            <a:pPr fontAlgn="base">
              <a:buFont typeface="Wingdings" pitchFamily="2" charset="2"/>
              <a:buChar char="Ø"/>
            </a:pPr>
            <a:r>
              <a:rPr lang="ru-RU" sz="2000" dirty="0" smtClean="0">
                <a:latin typeface="Times New Roman" pitchFamily="18" charset="0"/>
                <a:cs typeface="Times New Roman" pitchFamily="18" charset="0"/>
              </a:rPr>
              <a:t>обучающиеся, получающие среднее общее образование по образовательным программам среднего общего образования в специальных учебно-воспитательных учреждениях закрытого типа, а также в учреждениях, исполняющих наказание в виде лишения свободы;</a:t>
            </a:r>
          </a:p>
          <a:p>
            <a:pPr fontAlgn="base">
              <a:buFont typeface="Wingdings" pitchFamily="2" charset="2"/>
              <a:buChar char="Ø"/>
            </a:pPr>
            <a:r>
              <a:rPr lang="ru-RU" sz="2000" dirty="0" smtClean="0">
                <a:latin typeface="Times New Roman" pitchFamily="18" charset="0"/>
                <a:cs typeface="Times New Roman" pitchFamily="18" charset="0"/>
              </a:rPr>
              <a:t>лица, обучающиеся по состоянию здоровья на дому, в образовательных организациях, в том числе санаторно-курортных, в которых проводятся необходимые лечебные, реабилитационные и оздоровительные мероприятия для нуждающихся в длительном лечении</a:t>
            </a:r>
          </a:p>
          <a:p>
            <a:pPr fontAlgn="base">
              <a:buFont typeface="Wingdings" pitchFamily="2" charset="2"/>
              <a:buChar char="Ø"/>
            </a:pPr>
            <a:endParaRPr lang="ru-RU" sz="2000" dirty="0" smtClean="0">
              <a:latin typeface="Times New Roman" pitchFamily="18" charset="0"/>
              <a:cs typeface="Times New Roman" pitchFamily="18" charset="0"/>
            </a:endParaRPr>
          </a:p>
          <a:p>
            <a:pPr algn="ctr" fontAlgn="base"/>
            <a:r>
              <a:rPr lang="ru-RU" sz="1600" b="1" dirty="0" smtClean="0">
                <a:latin typeface="Times New Roman" pitchFamily="18" charset="0"/>
                <a:cs typeface="Times New Roman" pitchFamily="18" charset="0"/>
              </a:rPr>
              <a:t>ИТОГОВОЕ  ИЗЛОЖЕНИЕ ПРОВОДИТСЯ В УСЛОВИЯХ, УЧИТЫВАЮЩИХ СОСТОЯНИЕ  ЗДОРОВЬЯ УЧАСТНИКОВ С ОВЗ, ВРЕМЯ УВЕЛИЧИВАЕТСЯ НА 1,5 ЧАСА, ОРГАНИЗУЮТСЯ ПЕРЕРЫВЫ ДЛЯ  ПРОЦЕДУР И ПИТАНИЯ</a:t>
            </a:r>
          </a:p>
          <a:p>
            <a:pPr algn="ctr" fontAlgn="base"/>
            <a:endParaRPr lang="ru-RU" sz="2000" b="1" dirty="0" smtClean="0">
              <a:solidFill>
                <a:srgbClr val="FF0000"/>
              </a:solidFill>
              <a:latin typeface="Times New Roman" pitchFamily="18" charset="0"/>
              <a:cs typeface="Times New Roman" pitchFamily="18" charset="0"/>
            </a:endParaRPr>
          </a:p>
          <a:p>
            <a:pPr algn="ctr" fontAlgn="base"/>
            <a:r>
              <a:rPr lang="ru-RU" sz="2000" b="1" dirty="0" smtClean="0">
                <a:solidFill>
                  <a:srgbClr val="FF0000"/>
                </a:solidFill>
                <a:latin typeface="Times New Roman" pitchFamily="18" charset="0"/>
                <a:cs typeface="Times New Roman" pitchFamily="18" charset="0"/>
              </a:rPr>
              <a:t>РЕЗУЛЬТАТЫ ИЗЛОЖЕНИЯ НЕ УЧИТЫВАЮТСЯ ПРИ ПОСТУПЛЕНИИ В ВУЗ</a:t>
            </a:r>
          </a:p>
          <a:p>
            <a:pPr fontAlgn="base"/>
            <a:endParaRPr lang="ru-RU" sz="2000" dirty="0" smtClean="0">
              <a:latin typeface="Times New Roman" pitchFamily="18" charset="0"/>
              <a:cs typeface="Times New Roman" pitchFamily="18" charset="0"/>
            </a:endParaRPr>
          </a:p>
          <a:p>
            <a:pPr fontAlgn="base"/>
            <a:endParaRPr lang="ru-RU" sz="2000" dirty="0">
              <a:latin typeface="Times New Roman" pitchFamily="18" charset="0"/>
              <a:cs typeface="Times New Roman" pitchFamily="18" charset="0"/>
            </a:endParaRPr>
          </a:p>
        </p:txBody>
      </p:sp>
      <p:sp>
        <p:nvSpPr>
          <p:cNvPr id="6" name="TextShape 1"/>
          <p:cNvSpPr txBox="1"/>
          <p:nvPr/>
        </p:nvSpPr>
        <p:spPr>
          <a:xfrm>
            <a:off x="428596" y="357166"/>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alt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Итоговое сочинение  (изложение)</a:t>
            </a: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Shape 1"/>
          <p:cNvSpPr txBox="1"/>
          <p:nvPr/>
        </p:nvSpPr>
        <p:spPr>
          <a:xfrm>
            <a:off x="357158" y="214290"/>
            <a:ext cx="8464454"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alt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Проект расписания Егэ-2021 (основной период)</a:t>
            </a:r>
            <a:endParaRPr 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3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3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500034" y="928670"/>
          <a:ext cx="8358246" cy="4489504"/>
        </p:xfrm>
        <a:graphic>
          <a:graphicData uri="http://schemas.openxmlformats.org/drawingml/2006/table">
            <a:tbl>
              <a:tblPr>
                <a:tableStyleId>{22838BEF-8BB2-4498-84A7-C5851F593DF1}</a:tableStyleId>
              </a:tblPr>
              <a:tblGrid>
                <a:gridCol w="1792308"/>
                <a:gridCol w="6565938"/>
              </a:tblGrid>
              <a:tr h="219280">
                <a:tc>
                  <a:txBody>
                    <a:bodyPr/>
                    <a:lstStyle/>
                    <a:p>
                      <a:pPr algn="l">
                        <a:lnSpc>
                          <a:spcPct val="115000"/>
                        </a:lnSpc>
                        <a:spcAft>
                          <a:spcPts val="0"/>
                        </a:spcAft>
                      </a:pPr>
                      <a:r>
                        <a:rPr lang="ru-RU" sz="1600" dirty="0" smtClean="0">
                          <a:latin typeface="Times New Roman" pitchFamily="18" charset="0"/>
                          <a:cs typeface="Times New Roman" pitchFamily="18" charset="0"/>
                        </a:rPr>
                        <a:t>25 мая и 28 мая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cs typeface="Times New Roman" pitchFamily="18" charset="0"/>
                        </a:rPr>
                        <a:t>русский язык и математика </a:t>
                      </a:r>
                      <a:r>
                        <a:rPr lang="ru-RU" sz="1600" b="1" dirty="0" smtClean="0">
                          <a:latin typeface="Times New Roman" pitchFamily="18" charset="0"/>
                          <a:cs typeface="Times New Roman" pitchFamily="18" charset="0"/>
                        </a:rPr>
                        <a:t>в форме ГВЭ</a:t>
                      </a:r>
                      <a:endParaRPr lang="ru-RU" sz="1600" b="1"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cs typeface="Times New Roman" pitchFamily="18" charset="0"/>
                        </a:rPr>
                        <a:t>31 мая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mn-ea"/>
                          <a:cs typeface="Times New Roman" pitchFamily="18" charset="0"/>
                        </a:rPr>
                        <a:t>география</a:t>
                      </a:r>
                      <a:r>
                        <a:rPr lang="ru-RU" sz="1600" baseline="0" dirty="0" smtClean="0">
                          <a:latin typeface="Times New Roman" pitchFamily="18" charset="0"/>
                          <a:ea typeface="+mn-ea"/>
                          <a:cs typeface="Times New Roman" pitchFamily="18" charset="0"/>
                        </a:rPr>
                        <a:t>, литература, химия</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cs typeface="Times New Roman" pitchFamily="18" charset="0"/>
                        </a:rPr>
                        <a:t>3 июня и 4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cs typeface="Times New Roman" pitchFamily="18" charset="0"/>
                        </a:rPr>
                        <a:t>русский язык</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a:latin typeface="Times New Roman" pitchFamily="18" charset="0"/>
                          <a:cs typeface="Times New Roman" pitchFamily="18" charset="0"/>
                        </a:rPr>
                        <a:t>7</a:t>
                      </a: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июня </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cs typeface="Times New Roman" pitchFamily="18" charset="0"/>
                        </a:rPr>
                        <a:t>математика П</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8</a:t>
                      </a:r>
                      <a:r>
                        <a:rPr lang="ru-RU" sz="1600" baseline="0" dirty="0" smtClean="0">
                          <a:latin typeface="Times New Roman" pitchFamily="18" charset="0"/>
                          <a:ea typeface="Calibri"/>
                          <a:cs typeface="Times New Roman" pitchFamily="18" charset="0"/>
                        </a:rPr>
                        <a:t> июня и 10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b="1" dirty="0" smtClean="0">
                          <a:latin typeface="Times New Roman" pitchFamily="18" charset="0"/>
                          <a:ea typeface="Calibri"/>
                          <a:cs typeface="Times New Roman" pitchFamily="18" charset="0"/>
                        </a:rPr>
                        <a:t>резерв: </a:t>
                      </a:r>
                      <a:r>
                        <a:rPr lang="ru-RU" sz="1600" dirty="0" smtClean="0">
                          <a:latin typeface="Times New Roman" pitchFamily="18" charset="0"/>
                          <a:ea typeface="Calibri"/>
                          <a:cs typeface="Times New Roman" pitchFamily="18" charset="0"/>
                        </a:rPr>
                        <a:t>русский язык и математика</a:t>
                      </a:r>
                      <a:r>
                        <a:rPr lang="ru-RU" sz="1600" baseline="0" dirty="0" smtClean="0">
                          <a:latin typeface="Times New Roman" pitchFamily="18" charset="0"/>
                          <a:ea typeface="Calibri"/>
                          <a:cs typeface="Times New Roman" pitchFamily="18" charset="0"/>
                        </a:rPr>
                        <a:t> </a:t>
                      </a:r>
                      <a:r>
                        <a:rPr lang="ru-RU" sz="1600" b="1" baseline="0" dirty="0" smtClean="0">
                          <a:latin typeface="Times New Roman" pitchFamily="18" charset="0"/>
                          <a:ea typeface="Calibri"/>
                          <a:cs typeface="Times New Roman" pitchFamily="18" charset="0"/>
                        </a:rPr>
                        <a:t>в форме ГВЭ</a:t>
                      </a:r>
                      <a:endParaRPr lang="ru-RU" sz="1600" b="1" dirty="0">
                        <a:latin typeface="Times New Roman" pitchFamily="18" charset="0"/>
                        <a:ea typeface="Calibri"/>
                        <a:cs typeface="Times New Roman" pitchFamily="18" charset="0"/>
                      </a:endParaRPr>
                    </a:p>
                  </a:txBody>
                  <a:tcPr marL="52286" marR="52286" marT="0" marB="0"/>
                </a:tc>
              </a:tr>
              <a:tr h="274541">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11 июня </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история, физика</a:t>
                      </a:r>
                      <a:endParaRPr lang="ru-RU" sz="1600" dirty="0">
                        <a:latin typeface="Times New Roman" pitchFamily="18" charset="0"/>
                        <a:ea typeface="Calibri"/>
                        <a:cs typeface="Times New Roman" pitchFamily="18" charset="0"/>
                      </a:endParaRPr>
                    </a:p>
                  </a:txBody>
                  <a:tcPr marL="52286" marR="52286" marT="0" marB="0"/>
                </a:tc>
              </a:tr>
              <a:tr h="228122">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15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обществознание</a:t>
                      </a:r>
                      <a:endParaRPr lang="ru-RU" sz="1600" dirty="0">
                        <a:latin typeface="Times New Roman" pitchFamily="18" charset="0"/>
                        <a:ea typeface="Calibri"/>
                        <a:cs typeface="Times New Roman" pitchFamily="18" charset="0"/>
                      </a:endParaRPr>
                    </a:p>
                  </a:txBody>
                  <a:tcPr marL="52286" marR="52286" marT="0" marB="0"/>
                </a:tc>
              </a:tr>
              <a:tr h="228122">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18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иностранные языки (за исключением раздела «Говорение»), биология</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21 июня и 22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иностранные языки (раздел «Говорение»)</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smtClean="0">
                          <a:latin typeface="Times New Roman" pitchFamily="18" charset="0"/>
                          <a:ea typeface="Calibri"/>
                          <a:cs typeface="Times New Roman" pitchFamily="18" charset="0"/>
                        </a:rPr>
                        <a:t>24 июня</a:t>
                      </a:r>
                      <a:r>
                        <a:rPr lang="ru-RU" sz="1600" baseline="0" smtClean="0">
                          <a:latin typeface="Times New Roman" pitchFamily="18" charset="0"/>
                          <a:ea typeface="Calibri"/>
                          <a:cs typeface="Times New Roman" pitchFamily="18" charset="0"/>
                        </a:rPr>
                        <a:t> и 25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информатика и ИКТ (К-ЕГЭ)</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28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b="1" dirty="0" smtClean="0">
                          <a:latin typeface="Times New Roman" pitchFamily="18" charset="0"/>
                          <a:ea typeface="Calibri"/>
                          <a:cs typeface="Times New Roman" pitchFamily="18" charset="0"/>
                        </a:rPr>
                        <a:t>резерв: </a:t>
                      </a:r>
                      <a:r>
                        <a:rPr lang="ru-RU" sz="1600" dirty="0" smtClean="0">
                          <a:latin typeface="Times New Roman" pitchFamily="18" charset="0"/>
                          <a:ea typeface="Calibri"/>
                          <a:cs typeface="Times New Roman" pitchFamily="18" charset="0"/>
                        </a:rPr>
                        <a:t>география, литература, иностранные языки (раздел «Говорение»), биология, история, русский язык</a:t>
                      </a:r>
                      <a:endParaRPr lang="ru-RU" sz="1600" dirty="0">
                        <a:latin typeface="Times New Roman" pitchFamily="18" charset="0"/>
                        <a:ea typeface="Calibri"/>
                        <a:cs typeface="Times New Roman" pitchFamily="18" charset="0"/>
                      </a:endParaRPr>
                    </a:p>
                  </a:txBody>
                  <a:tcPr marL="52286" marR="52286" marT="0" marB="0"/>
                </a:tc>
              </a:tr>
              <a:tr h="219280">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29 июня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b="1" dirty="0" smtClean="0">
                          <a:latin typeface="Times New Roman" pitchFamily="18" charset="0"/>
                          <a:ea typeface="Calibri"/>
                          <a:cs typeface="Times New Roman" pitchFamily="18" charset="0"/>
                        </a:rPr>
                        <a:t>резерв</a:t>
                      </a:r>
                      <a:r>
                        <a:rPr lang="ru-RU" sz="1600" dirty="0" smtClean="0">
                          <a:latin typeface="Times New Roman" pitchFamily="18" charset="0"/>
                          <a:ea typeface="Calibri"/>
                          <a:cs typeface="Times New Roman" pitchFamily="18" charset="0"/>
                        </a:rPr>
                        <a:t>: обществознание,</a:t>
                      </a:r>
                      <a:r>
                        <a:rPr lang="ru-RU" sz="1600" baseline="0" dirty="0" smtClean="0">
                          <a:latin typeface="Times New Roman" pitchFamily="18" charset="0"/>
                          <a:ea typeface="Calibri"/>
                          <a:cs typeface="Times New Roman" pitchFamily="18" charset="0"/>
                        </a:rPr>
                        <a:t> химия, физика, иностранные языки (за исключением раздела «Говорение»), математика П, информатика и ИКТ (К-ЕГЭ)</a:t>
                      </a:r>
                      <a:endParaRPr lang="ru-RU" sz="1600" dirty="0">
                        <a:latin typeface="Times New Roman" pitchFamily="18" charset="0"/>
                        <a:ea typeface="Calibri"/>
                        <a:cs typeface="Times New Roman" pitchFamily="18" charset="0"/>
                      </a:endParaRPr>
                    </a:p>
                  </a:txBody>
                  <a:tcPr marL="52286" marR="52286" marT="0" marB="0"/>
                </a:tc>
              </a:tr>
              <a:tr h="283264">
                <a:tc>
                  <a:txBody>
                    <a:bodyPr/>
                    <a:lstStyle/>
                    <a:p>
                      <a:pPr algn="l">
                        <a:lnSpc>
                          <a:spcPct val="115000"/>
                        </a:lnSpc>
                        <a:spcAft>
                          <a:spcPts val="0"/>
                        </a:spcAft>
                      </a:pPr>
                      <a:r>
                        <a:rPr lang="ru-RU" sz="1600" dirty="0" smtClean="0">
                          <a:latin typeface="Times New Roman" pitchFamily="18" charset="0"/>
                          <a:ea typeface="Calibri"/>
                          <a:cs typeface="Times New Roman" pitchFamily="18" charset="0"/>
                        </a:rPr>
                        <a:t>2 июля</a:t>
                      </a:r>
                      <a:endParaRPr lang="ru-RU" sz="1600" dirty="0">
                        <a:latin typeface="Times New Roman" pitchFamily="18" charset="0"/>
                        <a:ea typeface="Calibri"/>
                        <a:cs typeface="Times New Roman" pitchFamily="18" charset="0"/>
                      </a:endParaRPr>
                    </a:p>
                  </a:txBody>
                  <a:tcPr marL="52286" marR="52286" marT="0" marB="0"/>
                </a:tc>
                <a:tc>
                  <a:txBody>
                    <a:bodyPr/>
                    <a:lstStyle/>
                    <a:p>
                      <a:pPr algn="l">
                        <a:lnSpc>
                          <a:spcPct val="115000"/>
                        </a:lnSpc>
                        <a:spcAft>
                          <a:spcPts val="0"/>
                        </a:spcAft>
                      </a:pPr>
                      <a:r>
                        <a:rPr lang="ru-RU" sz="1600" b="1" dirty="0" smtClean="0">
                          <a:latin typeface="Times New Roman" pitchFamily="18" charset="0"/>
                          <a:ea typeface="Calibri"/>
                          <a:cs typeface="Times New Roman" pitchFamily="18" charset="0"/>
                        </a:rPr>
                        <a:t>резерв: </a:t>
                      </a:r>
                      <a:r>
                        <a:rPr lang="ru-RU" sz="1600" dirty="0" smtClean="0">
                          <a:latin typeface="Times New Roman" pitchFamily="18" charset="0"/>
                          <a:ea typeface="Calibri"/>
                          <a:cs typeface="Times New Roman" pitchFamily="18" charset="0"/>
                        </a:rPr>
                        <a:t>по всем учебным предметам</a:t>
                      </a:r>
                      <a:endParaRPr lang="ru-RU" sz="1600" dirty="0">
                        <a:latin typeface="Times New Roman" pitchFamily="18" charset="0"/>
                        <a:ea typeface="Calibri"/>
                        <a:cs typeface="Times New Roman" pitchFamily="18" charset="0"/>
                      </a:endParaRPr>
                    </a:p>
                  </a:txBody>
                  <a:tcPr marL="52286" marR="52286" marT="0" marB="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4" name="TextShape 1"/>
          <p:cNvSpPr txBox="1"/>
          <p:nvPr/>
        </p:nvSpPr>
        <p:spPr>
          <a:xfrm>
            <a:off x="5214942" y="285728"/>
            <a:ext cx="3571900"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ru-RU" alt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Результаты </a:t>
            </a:r>
            <a:r>
              <a:rPr lang="ru-RU" altLang="ru-RU" sz="2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a:t>
            </a: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8193" name="Picture 1"/>
          <p:cNvPicPr>
            <a:picLocks noChangeAspect="1" noChangeArrowheads="1"/>
          </p:cNvPicPr>
          <p:nvPr/>
        </p:nvPicPr>
        <p:blipFill>
          <a:blip r:embed="rId3" cstate="print"/>
          <a:srcRect/>
          <a:stretch>
            <a:fillRect/>
          </a:stretch>
        </p:blipFill>
        <p:spPr bwMode="auto">
          <a:xfrm>
            <a:off x="0" y="642918"/>
            <a:ext cx="5038725" cy="3714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p:cNvPicPr>
            <a:picLocks noChangeAspect="1" noChangeArrowheads="1"/>
          </p:cNvPicPr>
          <p:nvPr/>
        </p:nvPicPr>
        <p:blipFill>
          <a:blip r:embed="rId4" cstate="print"/>
          <a:srcRect t="5167" b="7751"/>
          <a:stretch>
            <a:fillRect/>
          </a:stretch>
        </p:blipFill>
        <p:spPr bwMode="auto">
          <a:xfrm>
            <a:off x="1547664" y="2410230"/>
            <a:ext cx="4968552" cy="34599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4" descr="https://www.tutoronline.ru/media/620702/%D1%80%D0%B5%D0%BF%D0%B5%D1%82%D0%B8%D1%82%D0%BE%D1%80-%D0%BA%D1%80%D0%B8%D1%86%D0%BA%D0%B0%D1%8F.jpg?width=0&amp;height=0"/>
          <p:cNvPicPr>
            <a:picLocks noChangeAspect="1" noChangeArrowheads="1"/>
          </p:cNvPicPr>
          <p:nvPr/>
        </p:nvPicPr>
        <p:blipFill>
          <a:blip r:embed="rId5" cstate="print"/>
          <a:srcRect/>
          <a:stretch>
            <a:fillRect/>
          </a:stretch>
        </p:blipFill>
        <p:spPr bwMode="auto">
          <a:xfrm>
            <a:off x="4286248" y="3284984"/>
            <a:ext cx="4857752" cy="33702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p:cNvSpPr>
            <a:spLocks noChangeArrowheads="1"/>
          </p:cNvSpPr>
          <p:nvPr/>
        </p:nvSpPr>
        <p:spPr bwMode="auto">
          <a:xfrm>
            <a:off x="3929058" y="1500174"/>
            <a:ext cx="4429156" cy="2428892"/>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lang="ru-RU" sz="1600" b="1" u="sng" dirty="0" smtClean="0">
                <a:solidFill>
                  <a:schemeClr val="tx1"/>
                </a:solidFill>
                <a:latin typeface="Times New Roman" pitchFamily="18" charset="0"/>
                <a:cs typeface="Arial" pitchFamily="34" charset="0"/>
              </a:rPr>
              <a:t>При условии сохранения угрозы распространения новой </a:t>
            </a:r>
            <a:r>
              <a:rPr lang="ru-RU" sz="1600" b="1" u="sng" dirty="0" err="1" smtClean="0">
                <a:solidFill>
                  <a:schemeClr val="tx1"/>
                </a:solidFill>
                <a:latin typeface="Times New Roman" pitchFamily="18" charset="0"/>
                <a:cs typeface="Arial" pitchFamily="34" charset="0"/>
              </a:rPr>
              <a:t>короновирусной</a:t>
            </a:r>
            <a:r>
              <a:rPr lang="ru-RU" sz="1600" b="1" u="sng" dirty="0" smtClean="0">
                <a:solidFill>
                  <a:schemeClr val="tx1"/>
                </a:solidFill>
                <a:latin typeface="Times New Roman" pitchFamily="18" charset="0"/>
                <a:cs typeface="Arial" pitchFamily="34" charset="0"/>
              </a:rPr>
              <a:t> инфекции: </a:t>
            </a:r>
          </a:p>
          <a:p>
            <a:pPr marL="0" marR="0" lvl="0" indent="0" algn="ctr" defTabSz="914400" rtl="0" eaLnBrk="1" fontAlgn="base" latinLnBrk="0" hangingPunct="1">
              <a:lnSpc>
                <a:spcPct val="100000"/>
              </a:lnSpc>
              <a:spcBef>
                <a:spcPct val="0"/>
              </a:spcBef>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Arial" pitchFamily="34" charset="0"/>
              </a:rPr>
              <a:t>процедуры проводятся строго с учётом рекомендаций по организации работы образовательных организаций в условиях сохранения рисков распространения </a:t>
            </a:r>
            <a:r>
              <a:rPr kumimoji="0" lang="en-US" sz="1600" b="1" i="0" u="none" strike="noStrike" cap="none" normalizeH="0" baseline="0" dirty="0" smtClean="0">
                <a:ln>
                  <a:noFill/>
                </a:ln>
                <a:solidFill>
                  <a:schemeClr val="tx1"/>
                </a:solidFill>
                <a:effectLst/>
                <a:latin typeface="Times New Roman" pitchFamily="18" charset="0"/>
                <a:cs typeface="Arial" pitchFamily="34" charset="0"/>
              </a:rPr>
              <a:t>COVID</a:t>
            </a:r>
            <a:r>
              <a:rPr kumimoji="0" lang="ru-RU" sz="1600" b="1" i="0" u="none" strike="noStrike" cap="none" normalizeH="0" baseline="0" dirty="0" smtClean="0">
                <a:ln>
                  <a:noFill/>
                </a:ln>
                <a:solidFill>
                  <a:schemeClr val="tx1"/>
                </a:solidFill>
                <a:effectLst/>
                <a:latin typeface="Times New Roman" pitchFamily="18" charset="0"/>
                <a:cs typeface="Arial" pitchFamily="34" charset="0"/>
              </a:rPr>
              <a:t>-19 (письмо Роспотребнадзора от 12.05.2020 №02/9060-2020-24)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Shape 1"/>
          <p:cNvSpPr txBox="1"/>
          <p:nvPr/>
        </p:nvSpPr>
        <p:spPr>
          <a:xfrm>
            <a:off x="571472" y="285728"/>
            <a:ext cx="8107264" cy="889024"/>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r>
              <a:rPr lang="ru-RU" sz="2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Муниципальное родительское собрание</a:t>
            </a:r>
          </a:p>
          <a:p>
            <a:pPr algn="ctr">
              <a:lnSpc>
                <a:spcPct val="100000"/>
              </a:lnSpc>
            </a:pPr>
            <a:r>
              <a:rPr lang="ru-RU" sz="2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 2021»</a:t>
            </a:r>
          </a:p>
          <a:p>
            <a:pPr algn="ctr">
              <a:lnSpc>
                <a:spcPct val="100000"/>
              </a:lnSpc>
            </a:pPr>
            <a:r>
              <a:rPr lang="ru-RU" b="1" strike="noStrike"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rPr>
              <a:t>В условиях </a:t>
            </a: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rPr>
              <a:t>эпидемиологической обстановки</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1029" name="Picture 5" descr="https://obrmos.ru/go/go_scool/news/img/11124.jpg"/>
          <p:cNvPicPr>
            <a:picLocks noChangeAspect="1" noChangeArrowheads="1"/>
          </p:cNvPicPr>
          <p:nvPr/>
        </p:nvPicPr>
        <p:blipFill>
          <a:blip r:embed="rId2" cstate="print"/>
          <a:srcRect/>
          <a:stretch>
            <a:fillRect/>
          </a:stretch>
        </p:blipFill>
        <p:spPr bwMode="auto">
          <a:xfrm>
            <a:off x="857224" y="1285860"/>
            <a:ext cx="2571768" cy="27321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0" name="Picture 6" descr="C:\Users\KozlovaDN\Desktop\65415.jpg"/>
          <p:cNvPicPr>
            <a:picLocks noChangeAspect="1" noChangeArrowheads="1"/>
          </p:cNvPicPr>
          <p:nvPr/>
        </p:nvPicPr>
        <p:blipFill>
          <a:blip r:embed="rId3" cstate="print"/>
          <a:srcRect b="2671"/>
          <a:stretch>
            <a:fillRect/>
          </a:stretch>
        </p:blipFill>
        <p:spPr bwMode="auto">
          <a:xfrm>
            <a:off x="109569" y="4162425"/>
            <a:ext cx="8963025" cy="26236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Рисунок 9" descr="https://srv2.imgonline.com.ua/result_img/imgonline-com-ua-Transparent-backgr-qpEUTxKyOZgC6J8f.png"/>
          <p:cNvPicPr/>
          <p:nvPr/>
        </p:nvPicPr>
        <p:blipFill>
          <a:blip r:embed="rId4" cstate="print"/>
          <a:srcRect/>
          <a:stretch>
            <a:fillRect/>
          </a:stretch>
        </p:blipFill>
        <p:spPr bwMode="auto">
          <a:xfrm>
            <a:off x="7858148" y="1071546"/>
            <a:ext cx="785818" cy="78581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CustomShape 5"/>
          <p:cNvSpPr/>
          <p:nvPr/>
        </p:nvSpPr>
        <p:spPr>
          <a:xfrm>
            <a:off x="467544" y="548680"/>
            <a:ext cx="8352720" cy="1080120"/>
          </a:xfrm>
          <a:prstGeom prst="rect">
            <a:avLst/>
          </a:prstGeom>
          <a:solidFill>
            <a:schemeClr val="tx2">
              <a:lumMod val="60000"/>
              <a:lumOff val="40000"/>
            </a:schemeClr>
          </a:solidFill>
          <a:ln>
            <a:noFill/>
          </a:ln>
          <a:effectLst>
            <a:outerShdw blurRad="40000" dist="23000" dir="5400000" rotWithShape="0">
              <a:srgbClr val="000000">
                <a:alpha val="35000"/>
              </a:srgbClr>
            </a:outerShdw>
          </a:effectLst>
        </p:spPr>
        <p:style>
          <a:lnRef idx="0">
            <a:schemeClr val="accent5"/>
          </a:lnRef>
          <a:fillRef idx="3">
            <a:schemeClr val="accent5"/>
          </a:fillRef>
          <a:effectRef idx="3">
            <a:schemeClr val="accent5"/>
          </a:effectRef>
          <a:fontRef idx="minor"/>
        </p:style>
        <p:txBody>
          <a:bodyPr lIns="90000" tIns="45000" rIns="90000" bIns="45000"/>
          <a:lstStyle/>
          <a:p>
            <a:pPr algn="ctr">
              <a:lnSpc>
                <a:spcPct val="115000"/>
              </a:lnSpc>
            </a:pPr>
            <a:endParaRPr lang="ru-RU" sz="1800" b="0" strike="noStrike" spc="-1" dirty="0">
              <a:solidFill>
                <a:srgbClr val="000000"/>
              </a:solidFill>
              <a:uFill>
                <a:solidFill>
                  <a:srgbClr val="FFFFFF"/>
                </a:solidFill>
              </a:uFill>
              <a:latin typeface="Arial"/>
            </a:endParaRPr>
          </a:p>
        </p:txBody>
      </p:sp>
      <p:sp>
        <p:nvSpPr>
          <p:cNvPr id="10" name="Скругленный прямоугольник 9"/>
          <p:cNvSpPr/>
          <p:nvPr/>
        </p:nvSpPr>
        <p:spPr>
          <a:xfrm>
            <a:off x="467544" y="620688"/>
            <a:ext cx="8136903" cy="936104"/>
          </a:xfrm>
          <a:prstGeom prst="roundRect">
            <a:avLst>
              <a:gd name="adj" fmla="val 50000"/>
            </a:avLst>
          </a:prstGeom>
          <a:solidFill>
            <a:schemeClr val="accent5">
              <a:lumMod val="20000"/>
              <a:lumOff val="80000"/>
            </a:schemeClr>
          </a:solidFill>
          <a:ln>
            <a:noFill/>
          </a:ln>
        </p:spPr>
        <p:style>
          <a:lnRef idx="1">
            <a:schemeClr val="accent1"/>
          </a:lnRef>
          <a:fillRef idx="1001">
            <a:schemeClr val="lt1"/>
          </a:fillRef>
          <a:effectRef idx="1">
            <a:schemeClr val="accent1"/>
          </a:effectRef>
          <a:fontRef idx="minor">
            <a:schemeClr val="dk1"/>
          </a:fontRef>
        </p:style>
        <p:txBody>
          <a:bodyPr anchor="ctr"/>
          <a:lstStyle/>
          <a:p>
            <a:pPr algn="ctr">
              <a:defRPr/>
            </a:pPr>
            <a:endParaRPr lang="ru-RU" sz="1600" b="1" dirty="0">
              <a:solidFill>
                <a:srgbClr val="2E3192"/>
              </a:solidFill>
              <a:latin typeface="Cambria" pitchFamily="18" charset="0"/>
            </a:endParaRPr>
          </a:p>
        </p:txBody>
      </p:sp>
      <p:pic>
        <p:nvPicPr>
          <p:cNvPr id="8" name="Picture 2" descr="http://vypusknik.pro/izgaztuve/egyeapel_1000.jpg"/>
          <p:cNvPicPr>
            <a:picLocks noChangeAspect="1" noChangeArrowheads="1"/>
          </p:cNvPicPr>
          <p:nvPr/>
        </p:nvPicPr>
        <p:blipFill>
          <a:blip r:embed="rId2" cstate="print"/>
          <a:srcRect r="33259"/>
          <a:stretch>
            <a:fillRect/>
          </a:stretch>
        </p:blipFill>
        <p:spPr bwMode="auto">
          <a:xfrm>
            <a:off x="58330" y="476672"/>
            <a:ext cx="8981920" cy="5809848"/>
          </a:xfrm>
          <a:prstGeom prst="rect">
            <a:avLst/>
          </a:prstGeom>
          <a:noFill/>
        </p:spPr>
      </p:pic>
      <p:pic>
        <p:nvPicPr>
          <p:cNvPr id="11"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8" name="Picture 2" descr="C:\Users\sysoeva\Desktop\Downloads\2.jpg"/>
          <p:cNvPicPr>
            <a:picLocks noChangeAspect="1" noChangeArrowheads="1"/>
          </p:cNvPicPr>
          <p:nvPr/>
        </p:nvPicPr>
        <p:blipFill>
          <a:blip r:embed="rId3" cstate="print"/>
          <a:srcRect/>
          <a:stretch>
            <a:fillRect/>
          </a:stretch>
        </p:blipFill>
        <p:spPr bwMode="auto">
          <a:xfrm>
            <a:off x="214282" y="336235"/>
            <a:ext cx="8786874" cy="6236037"/>
          </a:xfrm>
          <a:prstGeom prst="rect">
            <a:avLst/>
          </a:prstGeom>
          <a:ln>
            <a:noFill/>
          </a:ln>
          <a:effectLst>
            <a:softEdge rad="11250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3432" name="Picture 8" descr="C:\Documents and Settings\ChernikovaNV\Рабочий стол\К собранию\Безымянный.JPG"/>
          <p:cNvPicPr>
            <a:picLocks noChangeAspect="1" noChangeArrowheads="1"/>
          </p:cNvPicPr>
          <p:nvPr/>
        </p:nvPicPr>
        <p:blipFill>
          <a:blip r:embed="rId3" cstate="print"/>
          <a:srcRect/>
          <a:stretch>
            <a:fillRect/>
          </a:stretch>
        </p:blipFill>
        <p:spPr bwMode="auto">
          <a:xfrm>
            <a:off x="928662" y="3071810"/>
            <a:ext cx="532724" cy="64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descr="C:\Users\admin\Desktop\Педагогический форум\взлом (1)\Рисунок1.png"/>
          <p:cNvPicPr>
            <a:picLocks noChangeAspect="1" noChangeArrowheads="1"/>
          </p:cNvPicPr>
          <p:nvPr/>
        </p:nvPicPr>
        <p:blipFill>
          <a:blip r:embed="rId4" cstate="print"/>
          <a:srcRect/>
          <a:stretch>
            <a:fillRect/>
          </a:stretch>
        </p:blipFill>
        <p:spPr bwMode="auto">
          <a:xfrm>
            <a:off x="571472" y="5847880"/>
            <a:ext cx="1159044" cy="6529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2" name="Picture 2" descr="http://png-school1.ucoz.ru/avatar/logos/FederalCenter.png"/>
          <p:cNvPicPr>
            <a:picLocks noChangeAspect="1" noChangeArrowheads="1"/>
          </p:cNvPicPr>
          <p:nvPr/>
        </p:nvPicPr>
        <p:blipFill>
          <a:blip r:embed="rId5" cstate="print"/>
          <a:srcRect/>
          <a:stretch>
            <a:fillRect/>
          </a:stretch>
        </p:blipFill>
        <p:spPr bwMode="auto">
          <a:xfrm>
            <a:off x="714348" y="3857628"/>
            <a:ext cx="1000132" cy="10001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4" name="Picture 4" descr="http://rating-r.ru/files/images/Minobrnauki_Gerb.jpg"/>
          <p:cNvPicPr>
            <a:picLocks noChangeAspect="1" noChangeArrowheads="1"/>
          </p:cNvPicPr>
          <p:nvPr/>
        </p:nvPicPr>
        <p:blipFill>
          <a:blip r:embed="rId6" cstate="print"/>
          <a:srcRect/>
          <a:stretch>
            <a:fillRect/>
          </a:stretch>
        </p:blipFill>
        <p:spPr bwMode="auto">
          <a:xfrm>
            <a:off x="642910" y="357165"/>
            <a:ext cx="1071570" cy="6769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6" name="Picture 6" descr="https://static.riafan.ru/uploads/2017/08/11/orig-1502444236b3f79066cf34e63a3f8e0b20f8fd4a83.jpeg"/>
          <p:cNvPicPr>
            <a:picLocks noChangeAspect="1" noChangeArrowheads="1"/>
          </p:cNvPicPr>
          <p:nvPr/>
        </p:nvPicPr>
        <p:blipFill>
          <a:blip r:embed="rId7" cstate="print"/>
          <a:srcRect/>
          <a:stretch>
            <a:fillRect/>
          </a:stretch>
        </p:blipFill>
        <p:spPr bwMode="auto">
          <a:xfrm>
            <a:off x="642910" y="1357298"/>
            <a:ext cx="1071570" cy="6031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8" name="Picture 8" descr="http://puir.edu.27.ru/files/uploads/images/obv/ege.gif"/>
          <p:cNvPicPr>
            <a:picLocks noChangeAspect="1" noChangeArrowheads="1"/>
          </p:cNvPicPr>
          <p:nvPr/>
        </p:nvPicPr>
        <p:blipFill>
          <a:blip r:embed="rId8" cstate="print"/>
          <a:srcRect/>
          <a:stretch>
            <a:fillRect/>
          </a:stretch>
        </p:blipFill>
        <p:spPr bwMode="auto">
          <a:xfrm>
            <a:off x="400449" y="2214554"/>
            <a:ext cx="1456907" cy="571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10" name="Схема 9"/>
          <p:cNvGraphicFramePr/>
          <p:nvPr/>
        </p:nvGraphicFramePr>
        <p:xfrm>
          <a:off x="1357290" y="357166"/>
          <a:ext cx="7072362" cy="617022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026" name="Picture 2"/>
          <p:cNvPicPr>
            <a:picLocks noChangeAspect="1" noChangeArrowheads="1"/>
          </p:cNvPicPr>
          <p:nvPr/>
        </p:nvPicPr>
        <p:blipFill>
          <a:blip r:embed="rId14" cstate="print"/>
          <a:srcRect/>
          <a:stretch>
            <a:fillRect/>
          </a:stretch>
        </p:blipFill>
        <p:spPr bwMode="auto">
          <a:xfrm>
            <a:off x="500034" y="5142010"/>
            <a:ext cx="1143008" cy="3586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9" name="TextShape 1"/>
          <p:cNvSpPr txBox="1"/>
          <p:nvPr/>
        </p:nvSpPr>
        <p:spPr>
          <a:xfrm>
            <a:off x="107504" y="2277000"/>
            <a:ext cx="8856984" cy="146952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Муниципальное родительское собрание</a:t>
            </a:r>
          </a:p>
          <a:p>
            <a:pPr algn="ctr">
              <a:lnSpc>
                <a:spcPct val="100000"/>
              </a:lnSpc>
            </a:pP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 2021»</a:t>
            </a:r>
            <a:endParaRPr lang="ru-RU" sz="28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
        <p:nvSpPr>
          <p:cNvPr id="40" name="CustomShape 2"/>
          <p:cNvSpPr/>
          <p:nvPr/>
        </p:nvSpPr>
        <p:spPr>
          <a:xfrm>
            <a:off x="-6120" y="4869000"/>
            <a:ext cx="8682576" cy="71964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r">
              <a:lnSpc>
                <a:spcPct val="100000"/>
              </a:lnSpc>
            </a:pPr>
            <a:endParaRPr lang="ru-RU" sz="1800" b="0" strike="noStrike" spc="-1" dirty="0">
              <a:solidFill>
                <a:srgbClr val="000000"/>
              </a:solidFill>
              <a:uFill>
                <a:solidFill>
                  <a:srgbClr val="FFFFFF"/>
                </a:solidFill>
              </a:uFill>
              <a:latin typeface="Arial"/>
            </a:endParaRPr>
          </a:p>
        </p:txBody>
      </p:sp>
      <p:pic>
        <p:nvPicPr>
          <p:cNvPr id="45" name="Picture 2"/>
          <p:cNvPicPr/>
          <p:nvPr/>
        </p:nvPicPr>
        <p:blipFill>
          <a:blip r:embed="rId3" cstate="print"/>
          <a:stretch/>
        </p:blipFill>
        <p:spPr>
          <a:xfrm>
            <a:off x="6215074" y="285728"/>
            <a:ext cx="2677406" cy="1143008"/>
          </a:xfrm>
          <a:prstGeom prst="rect">
            <a:avLst/>
          </a:prstGeom>
          <a:ln>
            <a:noFill/>
          </a:ln>
          <a:effectLst>
            <a:softEdge rad="11250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1" name="Прямоугольник 20"/>
          <p:cNvSpPr/>
          <p:nvPr/>
        </p:nvSpPr>
        <p:spPr>
          <a:xfrm>
            <a:off x="500034" y="1285860"/>
            <a:ext cx="4071966" cy="3785652"/>
          </a:xfrm>
          <a:prstGeom prst="rect">
            <a:avLst/>
          </a:prstGeom>
        </p:spPr>
        <p:txBody>
          <a:bodyPr wrap="square">
            <a:spAutoFit/>
          </a:bodyPr>
          <a:lstStyle/>
          <a:p>
            <a:pPr algn="ctr"/>
            <a:r>
              <a:rPr lang="ru-RU" sz="2000" b="1" dirty="0" smtClean="0">
                <a:solidFill>
                  <a:srgbClr val="FF0000"/>
                </a:solidFill>
                <a:latin typeface="Times New Roman" pitchFamily="18" charset="0"/>
                <a:cs typeface="Times New Roman" pitchFamily="18" charset="0"/>
              </a:rPr>
              <a:t>ГОСУДАРСТВЕННАЯ ИТОГОВАЯ АТТЕСТАЦИЯ</a:t>
            </a:r>
            <a:r>
              <a:rPr lang="ru-RU" sz="2000" dirty="0" smtClean="0">
                <a:solidFill>
                  <a:schemeClr val="tx2">
                    <a:lumMod val="75000"/>
                  </a:schemeClr>
                </a:solidFill>
                <a:latin typeface="Times New Roman" pitchFamily="18" charset="0"/>
                <a:cs typeface="Times New Roman" pitchFamily="18" charset="0"/>
              </a:rPr>
              <a:t> - ежегодное мероприятие по государственному контролю освоения выпускниками основных общеобразовательных программ среднего общего образования (ГИА-11)</a:t>
            </a:r>
          </a:p>
          <a:p>
            <a:pPr algn="ctr"/>
            <a:r>
              <a:rPr lang="ru-RU" sz="2000" dirty="0" smtClean="0">
                <a:solidFill>
                  <a:schemeClr val="tx2">
                    <a:lumMod val="75000"/>
                  </a:schemeClr>
                </a:solidFill>
                <a:latin typeface="Times New Roman" pitchFamily="18" charset="0"/>
                <a:cs typeface="Times New Roman" pitchFamily="18" charset="0"/>
              </a:rPr>
              <a:t> в соответствии с требованиями федеральных государственных образовательных стандартов среднего общего образования</a:t>
            </a:r>
            <a:endParaRPr lang="ru-RU" sz="2000" dirty="0">
              <a:solidFill>
                <a:schemeClr val="tx2">
                  <a:lumMod val="75000"/>
                </a:schemeClr>
              </a:solidFill>
              <a:latin typeface="Times New Roman" pitchFamily="18" charset="0"/>
              <a:cs typeface="Times New Roman" pitchFamily="18" charset="0"/>
            </a:endParaRPr>
          </a:p>
        </p:txBody>
      </p:sp>
      <p:sp>
        <p:nvSpPr>
          <p:cNvPr id="9" name="TextShape 1"/>
          <p:cNvSpPr txBox="1"/>
          <p:nvPr/>
        </p:nvSpPr>
        <p:spPr>
          <a:xfrm>
            <a:off x="571472" y="285728"/>
            <a:ext cx="8107264" cy="889024"/>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r>
              <a:rPr lang="ru-RU" sz="2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Муниципальное родительское собрание</a:t>
            </a:r>
          </a:p>
          <a:p>
            <a:pPr algn="ctr">
              <a:lnSpc>
                <a:spcPct val="100000"/>
              </a:lnSpc>
            </a:pPr>
            <a:r>
              <a:rPr lang="ru-RU" sz="2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 2021»</a:t>
            </a:r>
            <a:endParaRPr lang="ru-RU" sz="22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28676" name="Picture 4" descr="C:\Users\KozlovaDN\Desktop\на брошуру\лдорпав.jpg"/>
          <p:cNvPicPr>
            <a:picLocks noChangeAspect="1" noChangeArrowheads="1"/>
          </p:cNvPicPr>
          <p:nvPr/>
        </p:nvPicPr>
        <p:blipFill>
          <a:blip r:embed="rId3" cstate="print"/>
          <a:srcRect/>
          <a:stretch>
            <a:fillRect/>
          </a:stretch>
        </p:blipFill>
        <p:spPr bwMode="auto">
          <a:xfrm>
            <a:off x="4857752" y="1285860"/>
            <a:ext cx="3874952" cy="4643470"/>
          </a:xfrm>
          <a:prstGeom prst="rect">
            <a:avLst/>
          </a:prstGeom>
          <a:ln>
            <a:noFill/>
          </a:ln>
          <a:effectLst>
            <a:softEdge rad="112500"/>
          </a:effectLst>
        </p:spPr>
      </p:pic>
      <p:pic>
        <p:nvPicPr>
          <p:cNvPr id="7" name="Рисунок 6" descr="https://www.imgonline.com.ua/result_img/imgonline-com-ua-Transparent-backgr-NhSMZbJG7sM4.png"/>
          <p:cNvPicPr/>
          <p:nvPr/>
        </p:nvPicPr>
        <p:blipFill>
          <a:blip r:embed="rId4" cstate="print"/>
          <a:srcRect l="6966" r="8707"/>
          <a:stretch>
            <a:fillRect/>
          </a:stretch>
        </p:blipFill>
        <p:spPr bwMode="auto">
          <a:xfrm>
            <a:off x="785786" y="5000636"/>
            <a:ext cx="1337480" cy="1446662"/>
          </a:xfrm>
          <a:prstGeom prst="rect">
            <a:avLst/>
          </a:prstGeom>
          <a:noFill/>
          <a:ln w="9525">
            <a:noFill/>
            <a:miter lim="800000"/>
            <a:headEnd/>
            <a:tailEnd/>
          </a:ln>
        </p:spPr>
      </p:pic>
      <p:pic>
        <p:nvPicPr>
          <p:cNvPr id="10" name="Рисунок 9" descr="https://x-lines.ru/letters/i/cyrillicbasic/0493/4999df/60/0/4nk7br6oiwodrcb1gr.png"/>
          <p:cNvPicPr/>
          <p:nvPr/>
        </p:nvPicPr>
        <p:blipFill>
          <a:blip r:embed="rId5" cstate="print"/>
          <a:srcRect/>
          <a:stretch>
            <a:fillRect/>
          </a:stretch>
        </p:blipFill>
        <p:spPr bwMode="auto">
          <a:xfrm>
            <a:off x="2214546" y="5572140"/>
            <a:ext cx="1712946" cy="272955"/>
          </a:xfrm>
          <a:prstGeom prst="rect">
            <a:avLst/>
          </a:prstGeom>
          <a:noFill/>
          <a:ln w="9525">
            <a:noFill/>
            <a:miter lim="800000"/>
            <a:headEnd/>
            <a:tailEnd/>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graphicFrame>
        <p:nvGraphicFramePr>
          <p:cNvPr id="9" name="Объект 5"/>
          <p:cNvGraphicFramePr>
            <a:graphicFrameLocks/>
          </p:cNvGraphicFramePr>
          <p:nvPr/>
        </p:nvGraphicFramePr>
        <p:xfrm>
          <a:off x="642910" y="642918"/>
          <a:ext cx="7358114" cy="4087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9"/>
          <p:cNvSpPr>
            <a:spLocks noChangeArrowheads="1"/>
          </p:cNvSpPr>
          <p:nvPr/>
        </p:nvSpPr>
        <p:spPr bwMode="auto">
          <a:xfrm>
            <a:off x="428596" y="4509120"/>
            <a:ext cx="4032448" cy="2016224"/>
          </a:xfrm>
          <a:prstGeom prst="rect">
            <a:avLst/>
          </a:prstGeom>
          <a:solidFill>
            <a:srgbClr val="B7D0E7"/>
          </a:solidFill>
          <a:ln w="9525">
            <a:solidFill>
              <a:schemeClr val="tx1"/>
            </a:solidFill>
            <a:miter lim="800000"/>
            <a:headEnd/>
            <a:tailEnd/>
          </a:ln>
          <a:effectLst>
            <a:glow rad="63500">
              <a:schemeClr val="accent5">
                <a:satMod val="175000"/>
                <a:alpha val="40000"/>
              </a:schemeClr>
            </a:glow>
          </a:effectLst>
        </p:spPr>
        <p:txBody>
          <a:bodyPr wrap="none" anchor="ctr"/>
          <a:lstStyle/>
          <a:p>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для обучающихся </a:t>
            </a:r>
            <a:r>
              <a:rPr lang="ru-RU" sz="1600" dirty="0" smtClean="0">
                <a:latin typeface="Times New Roman" pitchFamily="18" charset="0"/>
                <a:cs typeface="Times New Roman" pitchFamily="18" charset="0"/>
              </a:rPr>
              <a:t>общеобразовательных </a:t>
            </a:r>
          </a:p>
          <a:p>
            <a:r>
              <a:rPr lang="ru-RU" sz="1600" dirty="0" smtClean="0">
                <a:latin typeface="Times New Roman" pitchFamily="18" charset="0"/>
                <a:cs typeface="Times New Roman" pitchFamily="18" charset="0"/>
              </a:rPr>
              <a:t>организаций;</a:t>
            </a:r>
            <a:endParaRPr lang="ru-RU" sz="1600" dirty="0">
              <a:latin typeface="Times New Roman" pitchFamily="18" charset="0"/>
              <a:cs typeface="Times New Roman" pitchFamily="18" charset="0"/>
            </a:endParaRPr>
          </a:p>
          <a:p>
            <a:pPr>
              <a:buFontTx/>
              <a:buChar char="-"/>
            </a:pPr>
            <a:r>
              <a:rPr lang="ru-RU" sz="1600" dirty="0" smtClean="0">
                <a:latin typeface="Times New Roman" pitchFamily="18" charset="0"/>
                <a:cs typeface="Times New Roman" pitchFamily="18" charset="0"/>
              </a:rPr>
              <a:t>для </a:t>
            </a:r>
            <a:r>
              <a:rPr lang="ru-RU" sz="1600" dirty="0">
                <a:latin typeface="Times New Roman" pitchFamily="18" charset="0"/>
                <a:cs typeface="Times New Roman" pitchFamily="18" charset="0"/>
              </a:rPr>
              <a:t>лиц, освоивших ОП </a:t>
            </a:r>
            <a:r>
              <a:rPr lang="ru-RU" sz="1600" dirty="0" smtClean="0">
                <a:latin typeface="Times New Roman" pitchFamily="18" charset="0"/>
                <a:cs typeface="Times New Roman" pitchFamily="18" charset="0"/>
              </a:rPr>
              <a:t>в </a:t>
            </a:r>
            <a:r>
              <a:rPr lang="ru-RU" sz="1600" dirty="0">
                <a:latin typeface="Times New Roman" pitchFamily="18" charset="0"/>
                <a:cs typeface="Times New Roman" pitchFamily="18" charset="0"/>
              </a:rPr>
              <a:t>форме семейного  </a:t>
            </a:r>
          </a:p>
          <a:p>
            <a:r>
              <a:rPr lang="ru-RU" sz="1600" dirty="0">
                <a:latin typeface="Times New Roman" pitchFamily="18" charset="0"/>
                <a:cs typeface="Times New Roman" pitchFamily="18" charset="0"/>
              </a:rPr>
              <a:t>образования (самообразования</a:t>
            </a: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и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допущенных </a:t>
            </a:r>
            <a:r>
              <a:rPr lang="ru-RU" sz="1600" dirty="0">
                <a:latin typeface="Times New Roman" pitchFamily="18" charset="0"/>
                <a:cs typeface="Times New Roman" pitchFamily="18" charset="0"/>
              </a:rPr>
              <a:t>в текущем </a:t>
            </a:r>
            <a:r>
              <a:rPr lang="ru-RU" sz="1600" dirty="0" smtClean="0">
                <a:latin typeface="Times New Roman" pitchFamily="18" charset="0"/>
                <a:cs typeface="Times New Roman" pitchFamily="18" charset="0"/>
              </a:rPr>
              <a:t>году  </a:t>
            </a:r>
            <a:r>
              <a:rPr lang="ru-RU" sz="1600" dirty="0">
                <a:latin typeface="Times New Roman" pitchFamily="18" charset="0"/>
                <a:cs typeface="Times New Roman" pitchFamily="18" charset="0"/>
              </a:rPr>
              <a:t>к </a:t>
            </a:r>
            <a:r>
              <a:rPr lang="ru-RU" sz="1600" dirty="0" smtClean="0">
                <a:latin typeface="Times New Roman" pitchFamily="18" charset="0"/>
                <a:cs typeface="Times New Roman" pitchFamily="18" charset="0"/>
              </a:rPr>
              <a:t>ГИА.</a:t>
            </a:r>
            <a:endParaRPr lang="ru-RU" sz="1600" dirty="0"/>
          </a:p>
          <a:p>
            <a:endParaRPr lang="ru-RU" sz="1100" dirty="0"/>
          </a:p>
        </p:txBody>
      </p:sp>
      <p:sp>
        <p:nvSpPr>
          <p:cNvPr id="15" name="Rectangle 20"/>
          <p:cNvSpPr>
            <a:spLocks noChangeArrowheads="1"/>
          </p:cNvSpPr>
          <p:nvPr/>
        </p:nvSpPr>
        <p:spPr bwMode="auto">
          <a:xfrm>
            <a:off x="4929190" y="4509120"/>
            <a:ext cx="4214810" cy="2016224"/>
          </a:xfrm>
          <a:prstGeom prst="rect">
            <a:avLst/>
          </a:prstGeom>
          <a:solidFill>
            <a:srgbClr val="BACEE4"/>
          </a:solidFill>
          <a:ln w="9525">
            <a:solidFill>
              <a:schemeClr val="tx1"/>
            </a:solidFill>
            <a:miter lim="800000"/>
            <a:headEnd/>
            <a:tailEnd/>
          </a:ln>
          <a:effectLst>
            <a:glow rad="101600">
              <a:schemeClr val="accent1">
                <a:satMod val="175000"/>
                <a:alpha val="40000"/>
              </a:schemeClr>
            </a:glow>
          </a:effectLst>
        </p:spPr>
        <p:txBody>
          <a:bodyPr wrap="none" anchor="ctr"/>
          <a:lstStyle/>
          <a:p>
            <a:pPr>
              <a:buFontTx/>
              <a:buChar char="-"/>
            </a:pPr>
            <a:r>
              <a:rPr lang="ru-RU" sz="12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для обучающихся специальных</a:t>
            </a:r>
          </a:p>
          <a:p>
            <a:r>
              <a:rPr lang="ru-RU" sz="1600" dirty="0" smtClean="0">
                <a:latin typeface="Times New Roman" pitchFamily="18" charset="0"/>
                <a:cs typeface="Times New Roman" pitchFamily="18" charset="0"/>
              </a:rPr>
              <a:t>учебно-воспитательных </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учреждений закрытого </a:t>
            </a:r>
            <a:r>
              <a:rPr lang="ru-RU" sz="1600" dirty="0" smtClean="0">
                <a:latin typeface="Times New Roman" pitchFamily="18" charset="0"/>
                <a:cs typeface="Times New Roman" pitchFamily="18" charset="0"/>
              </a:rPr>
              <a:t>типа;</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 обучающихся образовательных</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организаций за пределами </a:t>
            </a:r>
            <a:r>
              <a:rPr lang="ru-RU" sz="1600" dirty="0" smtClean="0">
                <a:latin typeface="Times New Roman" pitchFamily="18" charset="0"/>
                <a:cs typeface="Times New Roman" pitchFamily="18" charset="0"/>
              </a:rPr>
              <a:t>РФ;</a:t>
            </a:r>
            <a:endParaRPr lang="ru-RU" sz="1600" dirty="0">
              <a:latin typeface="Times New Roman" pitchFamily="18" charset="0"/>
              <a:cs typeface="Times New Roman" pitchFamily="18" charset="0"/>
            </a:endParaRPr>
          </a:p>
          <a:p>
            <a:pPr>
              <a:buFontTx/>
              <a:buChar char="-"/>
            </a:pPr>
            <a:r>
              <a:rPr lang="ru-RU" sz="1600" dirty="0" smtClean="0">
                <a:latin typeface="Times New Roman" pitchFamily="18" charset="0"/>
                <a:cs typeface="Times New Roman" pitchFamily="18" charset="0"/>
              </a:rPr>
              <a:t>обучающихся </a:t>
            </a:r>
            <a:r>
              <a:rPr lang="ru-RU" sz="1600" dirty="0">
                <a:latin typeface="Times New Roman" pitchFamily="18" charset="0"/>
                <a:cs typeface="Times New Roman" pitchFamily="18" charset="0"/>
              </a:rPr>
              <a:t>с ОВЗ, </a:t>
            </a:r>
            <a:r>
              <a:rPr lang="ru-RU" sz="1600" dirty="0" smtClean="0">
                <a:latin typeface="Times New Roman" pitchFamily="18" charset="0"/>
                <a:cs typeface="Times New Roman" pitchFamily="18" charset="0"/>
              </a:rPr>
              <a:t>инвалидов</a:t>
            </a:r>
            <a:r>
              <a:rPr lang="ru-RU" sz="1200" dirty="0" smtClean="0">
                <a:latin typeface="Times New Roman" pitchFamily="18" charset="0"/>
                <a:cs typeface="Times New Roman" pitchFamily="18" charset="0"/>
              </a:rPr>
              <a:t>.</a:t>
            </a:r>
          </a:p>
          <a:p>
            <a:pPr>
              <a:buFontTx/>
              <a:buChar char="-"/>
            </a:pPr>
            <a:r>
              <a:rPr lang="ru-RU" sz="1600" dirty="0" smtClean="0">
                <a:latin typeface="Times New Roman" pitchFamily="18" charset="0"/>
                <a:cs typeface="Times New Roman" pitchFamily="18" charset="0"/>
              </a:rPr>
              <a:t> для обучающихся, не планирующих</a:t>
            </a:r>
          </a:p>
          <a:p>
            <a:r>
              <a:rPr lang="ru-RU" sz="1600" dirty="0" smtClean="0">
                <a:latin typeface="Times New Roman" pitchFamily="18" charset="0"/>
                <a:cs typeface="Times New Roman" pitchFamily="18" charset="0"/>
              </a:rPr>
              <a:t> поступление в вузы, для получения аттестата.</a:t>
            </a:r>
            <a:endParaRPr lang="ru-RU" sz="1600" dirty="0">
              <a:latin typeface="Times New Roman" pitchFamily="18" charset="0"/>
              <a:cs typeface="Times New Roman" pitchFamily="18" charset="0"/>
            </a:endParaRPr>
          </a:p>
        </p:txBody>
      </p:sp>
      <p:pic>
        <p:nvPicPr>
          <p:cNvPr id="27651" name="Picture 3" descr="C:\Users\KozlovaDN\Desktop\на брошуру\imgonline-com-ua-Transparent-backgr-aajIiaJOixd0x.png"/>
          <p:cNvPicPr>
            <a:picLocks noChangeAspect="1" noChangeArrowheads="1"/>
          </p:cNvPicPr>
          <p:nvPr/>
        </p:nvPicPr>
        <p:blipFill>
          <a:blip r:embed="rId8" cstate="print"/>
          <a:srcRect/>
          <a:stretch>
            <a:fillRect/>
          </a:stretch>
        </p:blipFill>
        <p:spPr bwMode="auto">
          <a:xfrm>
            <a:off x="3143240" y="3714752"/>
            <a:ext cx="1097186" cy="428628"/>
          </a:xfrm>
          <a:prstGeom prst="rect">
            <a:avLst/>
          </a:prstGeom>
          <a:noFill/>
        </p:spPr>
      </p:pic>
      <p:pic>
        <p:nvPicPr>
          <p:cNvPr id="27652" name="Picture 4" descr="C:\Users\KozlovaDN\Desktop\на брошуру\imgonline-com-ua-Transparent-backgr-rjgNXZBIIw.png"/>
          <p:cNvPicPr>
            <a:picLocks noChangeAspect="1" noChangeArrowheads="1"/>
          </p:cNvPicPr>
          <p:nvPr/>
        </p:nvPicPr>
        <p:blipFill>
          <a:blip r:embed="rId9" cstate="print"/>
          <a:srcRect/>
          <a:stretch>
            <a:fillRect/>
          </a:stretch>
        </p:blipFill>
        <p:spPr bwMode="auto">
          <a:xfrm>
            <a:off x="6929454" y="3714752"/>
            <a:ext cx="928694" cy="521610"/>
          </a:xfrm>
          <a:prstGeom prst="rect">
            <a:avLst/>
          </a:prstGeom>
          <a:noFill/>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8612" name="Rectangle 4"/>
          <p:cNvSpPr>
            <a:spLocks noGrp="1" noChangeArrowheads="1"/>
          </p:cNvSpPr>
          <p:nvPr>
            <p:ph type="body" idx="4294967295"/>
          </p:nvPr>
        </p:nvSpPr>
        <p:spPr>
          <a:xfrm>
            <a:off x="571472" y="1214423"/>
            <a:ext cx="8245350" cy="3429024"/>
          </a:xfrm>
        </p:spPr>
        <p:txBody>
          <a:bodyPr>
            <a:normAutofit/>
          </a:bodyPr>
          <a:lstStyle/>
          <a:p>
            <a:pPr algn="l">
              <a:buFont typeface="Wingdings" pitchFamily="2" charset="2"/>
              <a:buChar char="Ø"/>
            </a:pPr>
            <a:r>
              <a:rPr lang="ru-RU" sz="2400" dirty="0" smtClean="0">
                <a:solidFill>
                  <a:schemeClr val="tx2">
                    <a:lumMod val="75000"/>
                  </a:schemeClr>
                </a:solidFill>
                <a:latin typeface="Times New Roman" pitchFamily="18" charset="0"/>
                <a:cs typeface="Times New Roman" pitchFamily="18" charset="0"/>
              </a:rPr>
              <a:t>  Федеральный закон «Об образовании в Российской Федерации» от 29.12.2012г. №273-ФЗ</a:t>
            </a:r>
          </a:p>
          <a:p>
            <a:pPr algn="l"/>
            <a:endParaRPr lang="ru-RU" sz="2400" dirty="0" smtClean="0">
              <a:solidFill>
                <a:schemeClr val="tx2">
                  <a:lumMod val="75000"/>
                </a:schemeClr>
              </a:solidFill>
              <a:latin typeface="Times New Roman" pitchFamily="18" charset="0"/>
              <a:cs typeface="Times New Roman" pitchFamily="18" charset="0"/>
            </a:endParaRPr>
          </a:p>
          <a:p>
            <a:pPr algn="l">
              <a:buFont typeface="Wingdings" pitchFamily="2" charset="2"/>
              <a:buChar char="Ø"/>
            </a:pPr>
            <a:r>
              <a:rPr lang="ru-RU" sz="2400" dirty="0">
                <a:solidFill>
                  <a:schemeClr val="tx2">
                    <a:lumMod val="75000"/>
                  </a:schemeClr>
                </a:solidFill>
                <a:latin typeface="Times New Roman" pitchFamily="18" charset="0"/>
                <a:cs typeface="Times New Roman" pitchFamily="18" charset="0"/>
              </a:rPr>
              <a:t> </a:t>
            </a:r>
            <a:r>
              <a:rPr lang="ru-RU" sz="2400" dirty="0" smtClean="0">
                <a:solidFill>
                  <a:schemeClr val="tx2">
                    <a:lumMod val="75000"/>
                  </a:schemeClr>
                </a:solidFill>
                <a:latin typeface="Times New Roman" pitchFamily="18" charset="0"/>
                <a:cs typeface="Times New Roman" pitchFamily="18" charset="0"/>
              </a:rPr>
              <a:t> Порядок проведения государственной итоговой аттестации по образовательным программам среднего общего образования, утверждён приказом Министерства просвещения Российской Федерации и Федеральной службой по надзору в сфере образования и науки от </a:t>
            </a:r>
          </a:p>
          <a:p>
            <a:pPr algn="just"/>
            <a:r>
              <a:rPr lang="ru-RU" sz="2400" dirty="0" smtClean="0">
                <a:solidFill>
                  <a:schemeClr val="tx2">
                    <a:lumMod val="75000"/>
                  </a:schemeClr>
                </a:solidFill>
                <a:latin typeface="Times New Roman" pitchFamily="18" charset="0"/>
                <a:cs typeface="Times New Roman" pitchFamily="18" charset="0"/>
              </a:rPr>
              <a:t>07 ноября 2018 года №190/1512</a:t>
            </a:r>
          </a:p>
          <a:p>
            <a:pPr marL="365760" indent="-256032" fontAlgn="auto">
              <a:lnSpc>
                <a:spcPct val="80000"/>
              </a:lnSpc>
              <a:spcAft>
                <a:spcPts val="0"/>
              </a:spcAft>
              <a:buFont typeface="Wingdings 3"/>
              <a:buChar char=""/>
              <a:defRPr/>
            </a:pPr>
            <a:endParaRPr lang="ru-RU" altLang="ru-RU" sz="2400" b="1" dirty="0" smtClean="0">
              <a:solidFill>
                <a:srgbClr val="0070C0"/>
              </a:solidFill>
            </a:endParaRPr>
          </a:p>
        </p:txBody>
      </p:sp>
      <p:sp>
        <p:nvSpPr>
          <p:cNvPr id="6" name="TextShape 1"/>
          <p:cNvSpPr txBox="1"/>
          <p:nvPr/>
        </p:nvSpPr>
        <p:spPr>
          <a:xfrm>
            <a:off x="500034" y="357166"/>
            <a:ext cx="8107264" cy="889024"/>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r>
              <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Нормативное обеспечение</a:t>
            </a:r>
            <a:endParaRPr lang="ru-RU" sz="32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26626" name="Picture 2" descr="https://myslide.ru/documents_4/4fe648df982ab4d40fe59ea44d451005/img0.jpg"/>
          <p:cNvPicPr>
            <a:picLocks noChangeAspect="1" noChangeArrowheads="1"/>
          </p:cNvPicPr>
          <p:nvPr/>
        </p:nvPicPr>
        <p:blipFill>
          <a:blip r:embed="rId3" cstate="print"/>
          <a:srcRect/>
          <a:stretch>
            <a:fillRect/>
          </a:stretch>
        </p:blipFill>
        <p:spPr bwMode="auto">
          <a:xfrm>
            <a:off x="5000628" y="3929066"/>
            <a:ext cx="3371848" cy="2528886"/>
          </a:xfrm>
          <a:prstGeom prst="rect">
            <a:avLst/>
          </a:prstGeom>
          <a:ln>
            <a:noFill/>
          </a:ln>
          <a:effectLst>
            <a:softEdge rad="112500"/>
          </a:effectLst>
        </p:spPr>
      </p:pic>
      <p:pic>
        <p:nvPicPr>
          <p:cNvPr id="26628" name="Picture 4" descr="https://lh5.googleusercontent.com/XvDF6O8eqyyvSi_etGHG3_wFGX2SaI7djDT6Cifk1dk97DdWMAFW8mbh2tg=w1200-h630-p"/>
          <p:cNvPicPr>
            <a:picLocks noChangeAspect="1" noChangeArrowheads="1"/>
          </p:cNvPicPr>
          <p:nvPr/>
        </p:nvPicPr>
        <p:blipFill>
          <a:blip r:embed="rId4" cstate="print"/>
          <a:srcRect/>
          <a:stretch>
            <a:fillRect/>
          </a:stretch>
        </p:blipFill>
        <p:spPr bwMode="auto">
          <a:xfrm>
            <a:off x="1285852" y="4500570"/>
            <a:ext cx="3643338" cy="19127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9" name="Picture 15" descr="C:\Users\KozlovaDN\Desktop\на брошуру\nab.jpg"/>
          <p:cNvPicPr>
            <a:picLocks noChangeAspect="1" noChangeArrowheads="1"/>
          </p:cNvPicPr>
          <p:nvPr/>
        </p:nvPicPr>
        <p:blipFill>
          <a:blip r:embed="rId2" cstate="print"/>
          <a:srcRect/>
          <a:stretch>
            <a:fillRect/>
          </a:stretch>
        </p:blipFill>
        <p:spPr bwMode="auto">
          <a:xfrm>
            <a:off x="6286512" y="3286124"/>
            <a:ext cx="2686040" cy="1790693"/>
          </a:xfrm>
          <a:prstGeom prst="rect">
            <a:avLst/>
          </a:prstGeom>
          <a:ln>
            <a:noFill/>
          </a:ln>
          <a:effectLst>
            <a:softEdge rad="112500"/>
          </a:effectLst>
        </p:spPr>
      </p:pic>
      <p:pic>
        <p:nvPicPr>
          <p:cNvPr id="9"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 name="Прямоугольник 4"/>
          <p:cNvSpPr/>
          <p:nvPr/>
        </p:nvSpPr>
        <p:spPr>
          <a:xfrm>
            <a:off x="285720" y="1071546"/>
            <a:ext cx="4786346" cy="5355312"/>
          </a:xfrm>
          <a:prstGeom prst="rect">
            <a:avLst/>
          </a:prstGeom>
          <a:noFill/>
        </p:spPr>
        <p:txBody>
          <a:bodyPr wrap="square">
            <a:spAutoFit/>
          </a:bodyPr>
          <a:lstStyle/>
          <a:p>
            <a:pPr marL="342900" indent="-342900" eaLnBrk="0" hangingPunct="0">
              <a:buFontTx/>
              <a:buAutoNum type="arabicPeriod"/>
              <a:defRPr/>
            </a:pPr>
            <a:r>
              <a:rPr lang="ru-RU" dirty="0" smtClean="0">
                <a:solidFill>
                  <a:schemeClr val="tx2">
                    <a:lumMod val="75000"/>
                  </a:schemeClr>
                </a:solidFill>
                <a:latin typeface="Georgia" pitchFamily="18" charset="0"/>
                <a:cs typeface="Times New Roman" pitchFamily="18" charset="0"/>
              </a:rPr>
              <a:t>Видеонаблюдение </a:t>
            </a:r>
          </a:p>
          <a:p>
            <a:pPr marL="342900" indent="-342900" eaLnBrk="0" hangingPunct="0">
              <a:buFontTx/>
              <a:buAutoNum type="arabicPeriod"/>
              <a:defRPr/>
            </a:pPr>
            <a:r>
              <a:rPr lang="ru-RU" dirty="0" smtClean="0">
                <a:solidFill>
                  <a:schemeClr val="tx2">
                    <a:lumMod val="75000"/>
                  </a:schemeClr>
                </a:solidFill>
                <a:latin typeface="Georgia" pitchFamily="18" charset="0"/>
                <a:cs typeface="Times New Roman" pitchFamily="18" charset="0"/>
              </a:rPr>
              <a:t>Запрет </a:t>
            </a:r>
            <a:r>
              <a:rPr lang="ru-RU" dirty="0">
                <a:solidFill>
                  <a:schemeClr val="tx2">
                    <a:lumMod val="75000"/>
                  </a:schemeClr>
                </a:solidFill>
                <a:latin typeface="Georgia" pitchFamily="18" charset="0"/>
                <a:cs typeface="Times New Roman" pitchFamily="18" charset="0"/>
              </a:rPr>
              <a:t>на использование средств связи </a:t>
            </a:r>
            <a:endParaRPr lang="ru-RU" dirty="0">
              <a:solidFill>
                <a:schemeClr val="tx2">
                  <a:lumMod val="75000"/>
                </a:schemeClr>
              </a:solidFill>
              <a:latin typeface="Georgia" pitchFamily="18" charset="0"/>
            </a:endParaRPr>
          </a:p>
          <a:p>
            <a:pPr marL="342900" indent="-342900" eaLnBrk="0" hangingPunct="0">
              <a:buAutoNum type="arabicPeriod" startAt="3"/>
              <a:defRPr/>
            </a:pPr>
            <a:r>
              <a:rPr lang="ru-RU" dirty="0" smtClean="0">
                <a:solidFill>
                  <a:schemeClr val="tx2">
                    <a:lumMod val="75000"/>
                  </a:schemeClr>
                </a:solidFill>
                <a:latin typeface="Georgia" pitchFamily="18" charset="0"/>
                <a:cs typeface="Times New Roman" pitchFamily="18" charset="0"/>
              </a:rPr>
              <a:t>Оборудование </a:t>
            </a:r>
            <a:r>
              <a:rPr lang="ru-RU" dirty="0">
                <a:solidFill>
                  <a:schemeClr val="tx2">
                    <a:lumMod val="75000"/>
                  </a:schemeClr>
                </a:solidFill>
                <a:latin typeface="Georgia" pitchFamily="18" charset="0"/>
                <a:cs typeface="Times New Roman" pitchFamily="18" charset="0"/>
              </a:rPr>
              <a:t>ППЭ </a:t>
            </a:r>
            <a:r>
              <a:rPr lang="ru-RU" dirty="0" smtClean="0">
                <a:solidFill>
                  <a:schemeClr val="tx2">
                    <a:lumMod val="75000"/>
                  </a:schemeClr>
                </a:solidFill>
                <a:latin typeface="Georgia" pitchFamily="18" charset="0"/>
                <a:cs typeface="Times New Roman" pitchFamily="18" charset="0"/>
              </a:rPr>
              <a:t>металлоискателями, средствами подавления сигналов сотовой связи </a:t>
            </a:r>
            <a:endParaRPr lang="ru-RU" dirty="0">
              <a:solidFill>
                <a:schemeClr val="tx2">
                  <a:lumMod val="75000"/>
                </a:schemeClr>
              </a:solidFill>
              <a:latin typeface="Georgia" pitchFamily="18" charset="0"/>
              <a:cs typeface="Times New Roman" pitchFamily="18" charset="0"/>
            </a:endParaRPr>
          </a:p>
          <a:p>
            <a:pPr marL="342900" indent="-342900" eaLnBrk="0" hangingPunct="0">
              <a:buAutoNum type="arabicPeriod" startAt="4"/>
              <a:defRPr/>
            </a:pPr>
            <a:r>
              <a:rPr lang="ru-RU" dirty="0" smtClean="0">
                <a:solidFill>
                  <a:schemeClr val="tx2">
                    <a:lumMod val="75000"/>
                  </a:schemeClr>
                </a:solidFill>
                <a:latin typeface="Georgia" pitchFamily="18" charset="0"/>
                <a:cs typeface="Times New Roman" pitchFamily="18" charset="0"/>
              </a:rPr>
              <a:t>Разработка </a:t>
            </a:r>
            <a:r>
              <a:rPr lang="ru-RU" dirty="0">
                <a:solidFill>
                  <a:schemeClr val="tx2">
                    <a:lumMod val="75000"/>
                  </a:schemeClr>
                </a:solidFill>
                <a:latin typeface="Georgia" pitchFamily="18" charset="0"/>
                <a:cs typeface="Times New Roman" pitchFamily="18" charset="0"/>
              </a:rPr>
              <a:t>вариантов КИМ по часовым </a:t>
            </a:r>
            <a:r>
              <a:rPr lang="ru-RU" dirty="0" smtClean="0">
                <a:solidFill>
                  <a:schemeClr val="tx2">
                    <a:lumMod val="75000"/>
                  </a:schemeClr>
                </a:solidFill>
                <a:latin typeface="Georgia" pitchFamily="18" charset="0"/>
                <a:cs typeface="Times New Roman" pitchFamily="18" charset="0"/>
              </a:rPr>
              <a:t>поясам</a:t>
            </a:r>
          </a:p>
          <a:p>
            <a:pPr marL="342900" indent="-342900" eaLnBrk="0" hangingPunct="0">
              <a:buAutoNum type="arabicPeriod" startAt="4"/>
              <a:defRPr/>
            </a:pPr>
            <a:r>
              <a:rPr lang="ru-RU" dirty="0" smtClean="0">
                <a:solidFill>
                  <a:schemeClr val="tx2">
                    <a:lumMod val="75000"/>
                  </a:schemeClr>
                </a:solidFill>
                <a:latin typeface="Georgia" pitchFamily="18" charset="0"/>
                <a:cs typeface="Times New Roman" pitchFamily="18" charset="0"/>
              </a:rPr>
              <a:t>Доставка экзаменационных материалов в зашифрованном виде на электронных носителях</a:t>
            </a:r>
          </a:p>
          <a:p>
            <a:pPr marL="342900" indent="-342900" eaLnBrk="0" hangingPunct="0">
              <a:buAutoNum type="arabicPeriod" startAt="4"/>
              <a:defRPr/>
            </a:pPr>
            <a:r>
              <a:rPr lang="ru-RU" dirty="0" smtClean="0">
                <a:solidFill>
                  <a:schemeClr val="tx2">
                    <a:lumMod val="75000"/>
                  </a:schemeClr>
                </a:solidFill>
                <a:latin typeface="Georgia" pitchFamily="18" charset="0"/>
                <a:cs typeface="Times New Roman" pitchFamily="18" charset="0"/>
              </a:rPr>
              <a:t>Организация межрегиональной перекрестной проверки экзаменационных работ</a:t>
            </a:r>
          </a:p>
          <a:p>
            <a:pPr marL="342900" indent="-342900" eaLnBrk="0" hangingPunct="0">
              <a:buAutoNum type="arabicPeriod" startAt="4"/>
              <a:defRPr/>
            </a:pPr>
            <a:r>
              <a:rPr lang="ru-RU" dirty="0" smtClean="0">
                <a:solidFill>
                  <a:schemeClr val="tx2">
                    <a:lumMod val="75000"/>
                  </a:schemeClr>
                </a:solidFill>
                <a:latin typeface="Georgia" pitchFamily="18" charset="0"/>
                <a:cs typeface="Times New Roman" pitchFamily="18" charset="0"/>
              </a:rPr>
              <a:t>Организация общественного наблюдения</a:t>
            </a:r>
          </a:p>
          <a:p>
            <a:pPr marL="342900" indent="-342900" eaLnBrk="0" hangingPunct="0">
              <a:buAutoNum type="arabicPeriod" startAt="4"/>
              <a:defRPr/>
            </a:pPr>
            <a:r>
              <a:rPr lang="ru-RU" dirty="0" smtClean="0">
                <a:solidFill>
                  <a:schemeClr val="tx2">
                    <a:lumMod val="75000"/>
                  </a:schemeClr>
                </a:solidFill>
                <a:latin typeface="Georgia" pitchFamily="18" charset="0"/>
                <a:cs typeface="Times New Roman" pitchFamily="18" charset="0"/>
              </a:rPr>
              <a:t>Совершенствование структуры контрольно-измерительных материалов</a:t>
            </a:r>
          </a:p>
          <a:p>
            <a:pPr marL="342900" indent="-342900" eaLnBrk="0" hangingPunct="0">
              <a:buAutoNum type="arabicPeriod" startAt="4"/>
              <a:defRPr/>
            </a:pPr>
            <a:endParaRPr lang="ru-RU" dirty="0">
              <a:solidFill>
                <a:schemeClr val="tx2">
                  <a:lumMod val="75000"/>
                </a:schemeClr>
              </a:solidFill>
              <a:latin typeface="Georgia" pitchFamily="18" charset="0"/>
            </a:endParaRPr>
          </a:p>
        </p:txBody>
      </p:sp>
      <p:sp>
        <p:nvSpPr>
          <p:cNvPr id="10" name="TextShape 1"/>
          <p:cNvSpPr txBox="1"/>
          <p:nvPr/>
        </p:nvSpPr>
        <p:spPr>
          <a:xfrm>
            <a:off x="428596" y="428604"/>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Меры, обеспечивающие объективность ЕГЭ</a:t>
            </a:r>
          </a:p>
          <a:p>
            <a:pPr algn="ctr">
              <a:lnSpc>
                <a:spcPct val="100000"/>
              </a:lnSpc>
            </a:pPr>
            <a:endParaRPr lang="ru-RU" sz="24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1033" name="Picture 9" descr="C:\Users\KozlovaDN\Desktop\на брошуру\юж.здлзж.png"/>
          <p:cNvPicPr>
            <a:picLocks noChangeAspect="1" noChangeArrowheads="1"/>
          </p:cNvPicPr>
          <p:nvPr/>
        </p:nvPicPr>
        <p:blipFill>
          <a:blip r:embed="rId4" cstate="print"/>
          <a:srcRect/>
          <a:stretch>
            <a:fillRect/>
          </a:stretch>
        </p:blipFill>
        <p:spPr bwMode="auto">
          <a:xfrm>
            <a:off x="5072066" y="2143116"/>
            <a:ext cx="2809868" cy="2809868"/>
          </a:xfrm>
          <a:prstGeom prst="rect">
            <a:avLst/>
          </a:prstGeom>
          <a:noFill/>
        </p:spPr>
      </p:pic>
      <p:pic>
        <p:nvPicPr>
          <p:cNvPr id="1034" name="Picture 10" descr="C:\Users\KozlovaDN\Desktop\на брошуру\вча еп.png"/>
          <p:cNvPicPr>
            <a:picLocks noChangeAspect="1" noChangeArrowheads="1"/>
          </p:cNvPicPr>
          <p:nvPr/>
        </p:nvPicPr>
        <p:blipFill>
          <a:blip r:embed="rId5" cstate="print"/>
          <a:srcRect/>
          <a:stretch>
            <a:fillRect/>
          </a:stretch>
        </p:blipFill>
        <p:spPr bwMode="auto">
          <a:xfrm>
            <a:off x="5000628" y="2000240"/>
            <a:ext cx="1500198" cy="1522222"/>
          </a:xfrm>
          <a:prstGeom prst="rect">
            <a:avLst/>
          </a:prstGeom>
          <a:noFill/>
        </p:spPr>
      </p:pic>
      <p:pic>
        <p:nvPicPr>
          <p:cNvPr id="1035" name="Picture 11" descr="C:\Users\KozlovaDN\Desktop\на брошуру\аиорть.png"/>
          <p:cNvPicPr>
            <a:picLocks noChangeAspect="1" noChangeArrowheads="1"/>
          </p:cNvPicPr>
          <p:nvPr/>
        </p:nvPicPr>
        <p:blipFill>
          <a:blip r:embed="rId6" cstate="print"/>
          <a:srcRect/>
          <a:stretch>
            <a:fillRect/>
          </a:stretch>
        </p:blipFill>
        <p:spPr bwMode="auto">
          <a:xfrm>
            <a:off x="5048252" y="857232"/>
            <a:ext cx="3595714" cy="1500198"/>
          </a:xfrm>
          <a:prstGeom prst="rect">
            <a:avLst/>
          </a:prstGeom>
          <a:noFill/>
        </p:spPr>
      </p:pic>
      <p:pic>
        <p:nvPicPr>
          <p:cNvPr id="1038" name="Picture 14" descr="http://900igr.net/up/datai/153233/0011-008-.jpg"/>
          <p:cNvPicPr>
            <a:picLocks noChangeAspect="1" noChangeArrowheads="1"/>
          </p:cNvPicPr>
          <p:nvPr/>
        </p:nvPicPr>
        <p:blipFill>
          <a:blip r:embed="rId7" cstate="print"/>
          <a:srcRect/>
          <a:stretch>
            <a:fillRect/>
          </a:stretch>
        </p:blipFill>
        <p:spPr bwMode="auto">
          <a:xfrm>
            <a:off x="5000628" y="4572008"/>
            <a:ext cx="2964677" cy="19764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KozlovaDN\Desktop\на презент\5730ee8ab64771549723cdfb.png"/>
          <p:cNvPicPr>
            <a:picLocks noChangeAspect="1" noChangeArrowheads="1"/>
          </p:cNvPicPr>
          <p:nvPr/>
        </p:nvPicPr>
        <p:blipFill>
          <a:blip r:embed="rId2" cstate="print"/>
          <a:srcRect/>
          <a:stretch>
            <a:fillRect/>
          </a:stretch>
        </p:blipFill>
        <p:spPr bwMode="auto">
          <a:xfrm>
            <a:off x="323528" y="404664"/>
            <a:ext cx="9144000" cy="6858000"/>
          </a:xfrm>
          <a:prstGeom prst="rect">
            <a:avLst/>
          </a:prstGeom>
          <a:noFill/>
        </p:spPr>
      </p:pic>
      <p:sp>
        <p:nvSpPr>
          <p:cNvPr id="7" name="TextShape 1"/>
          <p:cNvSpPr txBox="1"/>
          <p:nvPr/>
        </p:nvSpPr>
        <p:spPr>
          <a:xfrm>
            <a:off x="323528" y="332656"/>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Особенности 2021 года</a:t>
            </a:r>
          </a:p>
          <a:p>
            <a:pPr algn="ctr">
              <a:lnSpc>
                <a:spcPct val="100000"/>
              </a:lnSpc>
            </a:pPr>
            <a:endParaRPr lang="ru-RU" sz="24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
        <p:nvSpPr>
          <p:cNvPr id="9" name="Прямоугольник 8"/>
          <p:cNvSpPr/>
          <p:nvPr/>
        </p:nvSpPr>
        <p:spPr>
          <a:xfrm>
            <a:off x="214282" y="857232"/>
            <a:ext cx="8358246" cy="369332"/>
          </a:xfrm>
          <a:prstGeom prst="rect">
            <a:avLst/>
          </a:prstGeom>
        </p:spPr>
        <p:txBody>
          <a:bodyPr wrap="square">
            <a:spAutoFit/>
          </a:bodyPr>
          <a:lstStyle/>
          <a:p>
            <a:pPr marL="342900" indent="-342900" algn="just">
              <a:spcBef>
                <a:spcPct val="20000"/>
              </a:spcBef>
            </a:pPr>
            <a:r>
              <a:rPr lang="ru-RU" dirty="0" smtClean="0">
                <a:latin typeface="Times New Roman" pitchFamily="18" charset="0"/>
              </a:rPr>
              <a:t>	</a:t>
            </a:r>
            <a:endParaRPr lang="ru-RU" dirty="0">
              <a:solidFill>
                <a:srgbClr val="002060"/>
              </a:solidFill>
              <a:latin typeface="Times New Roman" pitchFamily="18" charset="0"/>
            </a:endParaRPr>
          </a:p>
        </p:txBody>
      </p:sp>
      <p:sp>
        <p:nvSpPr>
          <p:cNvPr id="8" name="TextBox 7"/>
          <p:cNvSpPr txBox="1"/>
          <p:nvPr/>
        </p:nvSpPr>
        <p:spPr>
          <a:xfrm>
            <a:off x="755576" y="1340768"/>
            <a:ext cx="7848872" cy="3970318"/>
          </a:xfrm>
          <a:prstGeom prst="rect">
            <a:avLst/>
          </a:prstGeom>
          <a:noFill/>
        </p:spPr>
        <p:txBody>
          <a:bodyPr wrap="square" rtlCol="0">
            <a:spAutoFit/>
          </a:bodyPr>
          <a:lstStyle/>
          <a:p>
            <a:r>
              <a:rPr lang="ru-RU" dirty="0" smtClean="0">
                <a:latin typeface="Times New Roman" pitchFamily="18" charset="0"/>
                <a:cs typeface="Times New Roman" pitchFamily="18" charset="0"/>
              </a:rPr>
              <a:t>Для получения аттестата о среднем общем образовании выпускникам 11-х классов:  </a:t>
            </a:r>
          </a:p>
          <a:p>
            <a:r>
              <a:rPr lang="ru-RU" dirty="0" smtClean="0">
                <a:latin typeface="Times New Roman" pitchFamily="18" charset="0"/>
                <a:cs typeface="Times New Roman" pitchFamily="18" charset="0"/>
              </a:rPr>
              <a:t>-не планирующим поступать в вузы, достаточно сдать экзамены по двум обязательным учебным предметам (русскому языку </a:t>
            </a:r>
            <a:r>
              <a:rPr lang="ru-RU" dirty="0" smtClean="0"/>
              <a:t>и </a:t>
            </a:r>
            <a:r>
              <a:rPr lang="ru-RU" dirty="0" smtClean="0">
                <a:latin typeface="Times New Roman" pitchFamily="18" charset="0"/>
                <a:cs typeface="Times New Roman" pitchFamily="18" charset="0"/>
              </a:rPr>
              <a:t>математике) в форме </a:t>
            </a:r>
            <a:r>
              <a:rPr lang="ru-RU" b="1" dirty="0" smtClean="0">
                <a:latin typeface="Times New Roman" pitchFamily="18" charset="0"/>
                <a:cs typeface="Times New Roman" pitchFamily="18" charset="0"/>
              </a:rPr>
              <a:t>государственного выпускного экзамена;  </a:t>
            </a:r>
          </a:p>
          <a:p>
            <a:r>
              <a:rPr lang="ru-RU" dirty="0" smtClean="0">
                <a:latin typeface="Times New Roman" pitchFamily="18" charset="0"/>
                <a:cs typeface="Times New Roman" pitchFamily="18" charset="0"/>
              </a:rPr>
              <a:t>-планирующим поступать в вузы, необходимо сдать экзамен по одному обязательному учебному предмету (русскому языку) в форме ЕГЭ. </a:t>
            </a:r>
          </a:p>
          <a:p>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ЕГЭ по математике базового уровня в 2021 году не проводится.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ЕГЭ по математике профильного уровня и остальные предметы по выбору выпускники выбирают по необходимости для предоставления результатов </a:t>
            </a:r>
          </a:p>
          <a:p>
            <a:r>
              <a:rPr lang="ru-RU" dirty="0" smtClean="0">
                <a:latin typeface="Times New Roman" pitchFamily="18" charset="0"/>
                <a:cs typeface="Times New Roman" pitchFamily="18" charset="0"/>
              </a:rPr>
              <a:t>ЕГЭ при приеме на обучение по образовательным программам высшего образования — программам </a:t>
            </a:r>
            <a:r>
              <a:rPr lang="ru-RU" dirty="0" err="1" smtClean="0">
                <a:latin typeface="Times New Roman" pitchFamily="18" charset="0"/>
                <a:cs typeface="Times New Roman" pitchFamily="18" charset="0"/>
              </a:rPr>
              <a:t>бакалавриата</a:t>
            </a:r>
            <a:r>
              <a:rPr lang="ru-RU" dirty="0" smtClean="0">
                <a:latin typeface="Times New Roman" pitchFamily="18" charset="0"/>
                <a:cs typeface="Times New Roman" pitchFamily="18" charset="0"/>
              </a:rPr>
              <a:t> и программам </a:t>
            </a:r>
            <a:r>
              <a:rPr lang="ru-RU" dirty="0" err="1" smtClean="0">
                <a:latin typeface="Times New Roman" pitchFamily="18" charset="0"/>
                <a:cs typeface="Times New Roman" pitchFamily="18" charset="0"/>
              </a:rPr>
              <a:t>специалитета</a:t>
            </a:r>
            <a:r>
              <a:rPr lang="ru-RU" dirty="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KozlovaDN\Desktop\на презент\5730ee8ab64771549723cdfb.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9" name="TextShape 1"/>
          <p:cNvSpPr txBox="1"/>
          <p:nvPr/>
        </p:nvSpPr>
        <p:spPr>
          <a:xfrm>
            <a:off x="428596" y="428604"/>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В АУДИТОРИИ ПУНКТА ПРОВЕДЕНИЯ ЭКЗАМЕНОВ</a:t>
            </a:r>
          </a:p>
          <a:p>
            <a:pPr algn="ctr">
              <a:lnSpc>
                <a:spcPct val="100000"/>
              </a:lnSpc>
            </a:pP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УЧАСТНИКАМ </a:t>
            </a:r>
            <a:r>
              <a:rPr lang="ru-RU"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егэ</a:t>
            </a: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t>
            </a:r>
            <a:r>
              <a:rPr lang="ru-RU" sz="24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rPr>
              <a:t>ЗАПРЕЩЕНО</a:t>
            </a:r>
          </a:p>
          <a:p>
            <a:pPr algn="ctr">
              <a:lnSpc>
                <a:spcPct val="100000"/>
              </a:lnSpc>
            </a:pPr>
            <a:endParaRPr lang="ru-RU" sz="24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pic>
        <p:nvPicPr>
          <p:cNvPr id="23553" name="Picture 1" descr="C:\Users\KozlovaDN\Desktop\на брошуру\pamjatka_dlja_egeh.png"/>
          <p:cNvPicPr>
            <a:picLocks noChangeAspect="1" noChangeArrowheads="1"/>
          </p:cNvPicPr>
          <p:nvPr/>
        </p:nvPicPr>
        <p:blipFill>
          <a:blip r:embed="rId4" cstate="print"/>
          <a:srcRect t="3943"/>
          <a:stretch>
            <a:fillRect/>
          </a:stretch>
        </p:blipFill>
        <p:spPr bwMode="auto">
          <a:xfrm>
            <a:off x="1000100" y="1071546"/>
            <a:ext cx="7500990" cy="5191123"/>
          </a:xfrm>
          <a:prstGeom prst="rect">
            <a:avLst/>
          </a:prstGeom>
          <a:ln>
            <a:noFill/>
          </a:ln>
          <a:effectLst>
            <a:softEdge rad="112500"/>
          </a:effectLst>
        </p:spPr>
      </p:pic>
      <p:pic>
        <p:nvPicPr>
          <p:cNvPr id="23554" name="Picture 2"/>
          <p:cNvPicPr>
            <a:picLocks noChangeAspect="1" noChangeArrowheads="1"/>
          </p:cNvPicPr>
          <p:nvPr/>
        </p:nvPicPr>
        <p:blipFill>
          <a:blip r:embed="rId5" cstate="print"/>
          <a:srcRect/>
          <a:stretch>
            <a:fillRect/>
          </a:stretch>
        </p:blipFill>
        <p:spPr bwMode="auto">
          <a:xfrm>
            <a:off x="4901166" y="5964070"/>
            <a:ext cx="4242834" cy="893930"/>
          </a:xfrm>
          <a:prstGeom prst="rect">
            <a:avLst/>
          </a:prstGeom>
          <a:noFill/>
          <a:ln w="9525">
            <a:noFill/>
            <a:miter lim="800000"/>
            <a:headEnd/>
            <a:tailEnd/>
          </a:ln>
          <a:effectLst/>
        </p:spPr>
      </p:pic>
      <p:pic>
        <p:nvPicPr>
          <p:cNvPr id="23557" name="Picture 5"/>
          <p:cNvPicPr>
            <a:picLocks noChangeAspect="1" noChangeArrowheads="1"/>
          </p:cNvPicPr>
          <p:nvPr/>
        </p:nvPicPr>
        <p:blipFill>
          <a:blip r:embed="rId6" cstate="print"/>
          <a:srcRect/>
          <a:stretch>
            <a:fillRect/>
          </a:stretch>
        </p:blipFill>
        <p:spPr bwMode="auto">
          <a:xfrm>
            <a:off x="7500958" y="785794"/>
            <a:ext cx="1077357" cy="1380363"/>
          </a:xfrm>
          <a:prstGeom prst="rect">
            <a:avLst/>
          </a:prstGeom>
          <a:ln>
            <a:noFill/>
          </a:ln>
          <a:effectLst>
            <a:softEdge rad="112500"/>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Нарушения основного периода ЕГЭ-2017.mp4">
            <a:hlinkClick r:id="" action="ppaction://media"/>
          </p:cNvPr>
          <p:cNvPicPr>
            <a:picLocks noRot="1" noChangeAspect="1"/>
          </p:cNvPicPr>
          <p:nvPr>
            <a:videoFile r:link="rId1"/>
          </p:nvPr>
        </p:nvPicPr>
        <p:blipFill>
          <a:blip r:embed="rId3" cstate="print"/>
          <a:stretch>
            <a:fillRect/>
          </a:stretch>
        </p:blipFill>
        <p:spPr>
          <a:xfrm>
            <a:off x="924100" y="714396"/>
            <a:ext cx="7295747" cy="6000752"/>
          </a:xfrm>
          <a:prstGeom prst="rect">
            <a:avLst/>
          </a:prstGeom>
        </p:spPr>
      </p:pic>
      <p:sp>
        <p:nvSpPr>
          <p:cNvPr id="5" name="TextShape 1"/>
          <p:cNvSpPr txBox="1"/>
          <p:nvPr/>
        </p:nvSpPr>
        <p:spPr>
          <a:xfrm>
            <a:off x="428596" y="214290"/>
            <a:ext cx="8393016" cy="714380"/>
          </a:xfrm>
          <a:prstGeom prst="rect">
            <a:avLst/>
          </a:prstGeom>
          <a:solidFill>
            <a:srgbClr val="F2F2F2"/>
          </a:solidFill>
          <a:ln>
            <a:noFill/>
          </a:ln>
          <a:effectLst>
            <a:softEdge rad="127000"/>
          </a:effectLst>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00000"/>
              </a:lnSpc>
            </a:pP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Нарушения порядка проведения ЕГЭ</a:t>
            </a:r>
            <a:endParaRPr lang="ru-RU" sz="2400" b="1" cap="all" dirty="0" smtClean="0">
              <a:ln w="0"/>
              <a:solidFill>
                <a:srgbClr val="E1590D"/>
              </a:solidFill>
              <a:effectLst>
                <a:reflection blurRad="12700" stA="50000" endPos="50000" dist="5000" dir="5400000" sy="-100000" rotWithShape="0"/>
              </a:effectLst>
              <a:latin typeface="Times New Roman" pitchFamily="18" charset="0"/>
              <a:cs typeface="Times New Roman" pitchFamily="18" charset="0"/>
            </a:endParaRPr>
          </a:p>
          <a:p>
            <a:pPr algn="ctr">
              <a:lnSpc>
                <a:spcPct val="100000"/>
              </a:lnSpc>
            </a:pPr>
            <a:endParaRPr lang="ru-RU" sz="2400" b="1" strike="noStrike"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uFill>
                <a:solidFill>
                  <a:srgbClr val="FFFFFF"/>
                </a:solidFill>
              </a:uFill>
              <a:latin typeface="Times New Roman" pitchFamily="18" charset="0"/>
              <a:cs typeface="Times New Roman" pitchFamily="18" charset="0"/>
            </a:endParaRPr>
          </a:p>
        </p:txBody>
      </p:sp>
      <p:sp>
        <p:nvSpPr>
          <p:cNvPr id="6" name="TextShape 1"/>
          <p:cNvSpPr txBox="1"/>
          <p:nvPr/>
        </p:nvSpPr>
        <p:spPr>
          <a:xfrm>
            <a:off x="1928794" y="6072206"/>
            <a:ext cx="5857916" cy="428628"/>
          </a:xfrm>
          <a:prstGeom prst="rect">
            <a:avLst/>
          </a:prstGeom>
          <a:solidFill>
            <a:srgbClr val="F2F2F2"/>
          </a:solidFill>
          <a:ln>
            <a:noFill/>
          </a:ln>
          <a:effectLst>
            <a:softEdge rad="127000"/>
          </a:effectLst>
        </p:spPr>
        <p:txBody>
          <a:bodyPr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00000"/>
              </a:lnSpc>
            </a:pPr>
            <a:endParaRPr lang="ru-RU" sz="1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lgn="ctr">
              <a:lnSpc>
                <a:spcPct val="100000"/>
              </a:lnSpc>
            </a:pPr>
            <a:r>
              <a:rPr lang="ru-RU" sz="1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Fill>
                  <a:solidFill>
                    <a:srgbClr val="FFFFFF"/>
                  </a:solidFill>
                </a:uFill>
                <a:latin typeface="Times New Roman" pitchFamily="18" charset="0"/>
                <a:cs typeface="Times New Roman" pitchFamily="18" charset="0"/>
              </a:rPr>
              <a:t>«Нажать кнопкой мыши на картинку»</a:t>
            </a:r>
            <a:endParaRPr lang="ru-RU" sz="1400" b="1" i="1" strike="noStrik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Fill>
                <a:solidFill>
                  <a:srgbClr val="FFFFFF"/>
                </a:solidFill>
              </a:u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6164</TotalTime>
  <Words>1117</Words>
  <Application>Microsoft Office PowerPoint</Application>
  <PresentationFormat>Экран (4:3)</PresentationFormat>
  <Paragraphs>216</Paragraphs>
  <Slides>23</Slides>
  <Notes>4</Notes>
  <HiddenSlides>0</HiddenSlides>
  <MMClips>1</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 системе оценки качества образования в Старооскольском городском округе:  опыт и результаты.</dc:title>
  <dc:creator>admin</dc:creator>
  <cp:lastModifiedBy>kozlovadn</cp:lastModifiedBy>
  <cp:revision>579</cp:revision>
  <dcterms:created xsi:type="dcterms:W3CDTF">2017-10-24T09:49:39Z</dcterms:created>
  <dcterms:modified xsi:type="dcterms:W3CDTF">2021-02-17T08:55:22Z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Экран (4:3)</vt:lpwstr>
  </property>
  <property fmtid="{D5CDD505-2E9C-101B-9397-08002B2CF9AE}" pid="9" name="ScaleCrop">
    <vt:bool>false</vt:bool>
  </property>
  <property fmtid="{D5CDD505-2E9C-101B-9397-08002B2CF9AE}" pid="10" name="ShareDoc">
    <vt:bool>false</vt:bool>
  </property>
  <property fmtid="{D5CDD505-2E9C-101B-9397-08002B2CF9AE}" pid="11" name="Slides">
    <vt:i4>20</vt:i4>
  </property>
</Properties>
</file>